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23D31DA-DE5F-47AA-A804-D124F296BB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E0E117-8E20-46A4-B3BB-53BF8588EB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CA17D04-7FF9-4341-92E6-820B20F7C7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536A63C-E720-49DE-A872-636AD27A50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0B1D170-0F6A-48CE-A273-3C7701EFDE2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23A81D2-B508-47EB-BB57-65AA4D36DBA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E822AA3-5509-4B3C-8C13-71927B1A4D9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5954EF-D851-4475-8A10-00AA02A94A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C5BB7B-30D6-49A9-AB6D-DE900098CE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C546F7-6EF1-455C-920A-0C85CD9FB8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569D15-82E7-4D4D-A02A-ED87928636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6003024115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垃圾分类保护生态文明的基石</a:t>
            </a:r>
          </a:p>
        </p:txBody>
      </p:sp>
      <p:sp>
        <p:nvSpPr>
          <p:cNvPr id="3" name="TextBox 3"/>
          <p:cNvSpPr txBox="1"/>
          <p:nvPr/>
        </p:nvSpPr>
        <p:spPr>
          <a:xfrm>
            <a:off x="865854" y="4977559"/>
            <a:ext cx="2343302"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433038" y="5701914"/>
            <a:ext cx="3208934"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垃圾分类概述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垃圾分类与生态保护关系</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垃圾分类方法及实践案例</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政策法规与激励机制设计</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技术创新在垃圾分类中应用前景</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社会共治推动垃圾分类事业发展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垃圾分类概述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011" b="26011"/>
          <a:stretch>
            <a:fillRect/>
          </a:stretch>
        </p:blipFill>
        <p:spPr>
          <a:xfrm>
            <a:off x="3909691" y="1250241"/>
            <a:ext cx="7848600" cy="5248274"/>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指按照垃圾的成分、属性、利用价值、对环境影响及现有处理方式，分离成同类或异类，并采用适当方法分别处理的过程。</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减少污染、节约资源、促进可持续发展。通过分类投放和分类处理，可以提高垃圾的资源化利用率，减少垃圾对环境的污染和对资源的浪费。</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定义与意义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垃圾分类意义</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垃圾分类定义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国内现状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近年来，我国垃圾分类工作取得积极进展，但仍存在一些问题，如分类投放不准确、分类收运不规范、资源化利用不足等。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国外现状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许多发达国家已经建立了完善的垃圾分类和处理体系，实现了垃圾的资源化、减量化和无害化。例如，日本、德国等国家在垃圾分类方面取得了显著成效。</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44" r="218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国内外垃圾分类现状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公众意识不强、分类标准不统一、处理技术不成熟等。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挑战</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环保意识的提高和技术的进步，垃圾分类将迎来更多的发展机遇。例如，智能分类技术的应用将提高分类效率和准确性，促进垃圾资源化利用产业的发展。同时，政府的政策支持和市场需求的增长也将为垃圾分类带来新的发展机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机遇</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垃圾分类的挑战与机遇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垃圾分类与生态保护关系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0522" b="1052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917" b="191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6004" r="6004"/>
          <a:stretch>
            <a:fillRect/>
          </a:stretch>
        </p:blipFill>
        <p:spPr>
          <a:xfrm>
            <a:off x="7771734"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垃圾对生态环境影响</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土壤污染</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垃圾填埋会导致土壤中有害物质积累，破坏土壤结构，影响农作物生长。</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水体污染</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垃圾中的有害物质随雨水冲刷进入河流、湖泊等水体，造成水质恶化。</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空气污染</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垃圾焚烧产生的有毒有害气体和颗粒物排放到空气中，危害人体健康。</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通过分类回收，可将垃圾中的可再生资源重新利用，减少对新资源的需求。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资源回收利用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4625" b="14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减少垃圾处理量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500" r="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降低环境污染</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42" r="125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垃圾分类后，部分垃圾可进行生物降解等处理方式，降低垃圾填埋量。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通过减少有害垃圾进入环境，降低对土壤、水体和空气的污染。</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垃圾分类对生态保护作用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垃圾分类推动废弃物资源化利用，形成“资源-产品-再生资源”的循环模式。</a:t>
            </a:r>
          </a:p>
        </p:txBody>
      </p:sp>
      <p:pic>
        <p:nvPicPr>
          <p:cNvPr id="4" name="Picture 4"/>
          <p:cNvPicPr>
            <a:picLocks noChangeAspect="1"/>
          </p:cNvPicPr>
          <p:nvPr/>
        </p:nvPicPr>
        <p:blipFill>
          <a:blip r:embed="rId2"/>
          <a:srcRect l="25000" r="2500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917" r="1691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8167" r="181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促进循环经济</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实施垃圾分类有助于改善城市环境，提高居民生活质量。</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提升城市品质</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通过垃圾分类引导公众形成绿色生活方式和消费模式，促进经济社会可持续发展。</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推动绿色发展</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实现可持续发展目标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垃圾分类方法及实践案例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家庭源头分类</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引导居民在家庭中将垃圾按照可回收物、有害垃圾、湿垃圾和干垃圾进行分类投放。</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单位源头分类</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在机关、学校、企事业单位等场所设置分类收集容器，实施垃圾分类投放。</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公共场所分类</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在公共区域如公园、广场、商业区等设置分类收集设施，引导市民进行垃圾分类。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源头分类方法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292" r="1329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可回收物回收处理</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有害垃圾安全处置</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湿垃圾资源化利用</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干垃圾焚烧发电</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专业回收处理方法</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通过专业的回收渠道，将可回收物进行再利用，如废纸、废塑料、废金属等。</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将湿垃圾进行生物处理，生产有机肥料或生物燃气等资源化利用。</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对有害垃圾进行无害化处理，如废电池、废荧光灯管、废温度计等，防止对环境和人体健康造成危害。</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对干垃圾进行焚烧处理，并利用余热发电，实现垃圾减量化和资源化。</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https://d.book118.com/396003024115010042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2024-09-09T22:10:35.647</cp:lastPrinted>
  <dcterms:created xsi:type="dcterms:W3CDTF">2024-09-09T14:10:35Z</dcterms:created>
  <dcterms:modified xsi:type="dcterms:W3CDTF">2024-09-09T14:10:37Z</dcterms:modified>
</cp:coreProperties>
</file>