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75421-2B24-4D40-8878-4C3C3BD1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F395B-62C4-4188-A613-45AAB7290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04E1E-3108-434C-A632-8AA8E9D6F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A2F3E-3BE1-46FB-A569-D90475996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DF0EBC-817B-4B8F-B90B-F67F0A242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392BF6-531A-40E6-8CF9-1FDD9636D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F6E4D1-C2A3-446C-B530-DF73B7FFC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27FCD-1282-465B-9388-13DF36A5B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15DE7-FE1B-49A8-9718-69F495E6E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1DEFD-1111-464A-8D67-BFDF09384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9916E-385B-43DC-A812-447EB79B2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0422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糖尿病护理PPT制作\n## 1.糖尿病概述及病因分析\n### 1.1糖尿病的定义与分类\n### 1.2糖尿病的发病原因与危险因素\n### 1.3糖尿病对患者生活的影响\n## 2.糖尿病患者的日常护理\n### 2.1糖尿病患者饮食护理\n### 2.2糖尿病患者运动护理\n### 2.3糖尿病患者心理护理\n## 3.糖尿病并发症的预防与护理\n### 3.1糖尿病视网膜病变的预防与护理\n### 3.2糖尿病肾病的预防与护理\n### 3.3糖尿病神经病变的预防与护理\n## 4.糖尿病患者的药物治疗与监测\n### 4.1糖尿病药物的分类与作用\n### 4.2药物治疗过程中的注意事项\n### 4.3血糖监测的重要性及方法\n## 5.糖尿病患者的健康教育\n### 5.1糖尿病患者的自我管理\n### 5.2糖尿病患者的家庭支持\n### 5.3糖尿病患者的社会支持\n## 6.糖尿病护理的未来发展趋势\n### 6.1糖尿病护理的科技创新\n### 6.2糖尿病护理的个性化与精细化\n### 6.3糖尿病护理的跨学科合作与团队协作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糖尿病护理PPT制作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糖尿病概述及病因分析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糖尿病的定义</a:t>
                </a:r>
                <a:endParaRPr/>
              </a:p>
            </p:txBody>
          </p:sp>
          <p:sp>
            <p:nvSpPr>
              <p:cNvPr id="1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以高血糖为特征的慢性代谢性疾病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由胰岛素分泌和作用异常引起</a:t>
                </a:r>
                <a:endParaRPr/>
              </a:p>
            </p:txBody>
          </p:sp>
          <p:sp>
            <p:nvSpPr>
              <p:cNvPr id="1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糖尿病的分类</a:t>
                </a:r>
                <a:endParaRPr/>
              </a:p>
            </p:txBody>
          </p:sp>
          <p:sp>
            <p:nvSpPr>
              <p:cNvPr id="1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1型糖尿病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：胰岛素绝对缺乏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2型糖尿病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：胰岛素相对缺乏或抵抗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：妊娠期间出现的高血糖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其他特殊类型糖尿病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：如遗传性糖尿病、药物或化学物质引起的糖尿病等</a:t>
                </a:r>
                <a:endParaRPr/>
              </a:p>
            </p:txBody>
          </p:sp>
          <p:sp>
            <p:nvSpPr>
              <p:cNvPr id="1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：糖尿病有一定的遗传倾向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：如饮食不当、缺乏运动等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：1型糖尿病往往与自身免疫性疾病有关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：年龄越大，患病风险越高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肥胖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：肥胖是2型糖尿病的重要危险因素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：有糖尿病家族史的人患病风险较高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：这些疾病患者糖尿病发病风险增加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糖尿病的发病原因与危险因素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对身体健康的影响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：糖尿病患者容易发生心肌梗死、脑卒中等心血管疾病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：糖尿病可能导致肾功能衰竭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：糖尿病可能导致视力减退甚至失明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：糖尿病可能导致手脚麻木、疼痛等症状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对生活质量的影响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饮食限制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：糖尿病患者需要控制糖分摄入，可能导致生活质量下降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运动受限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：高血糖可能导致糖尿病患者运动能力下降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：糖尿病长期治疗和管理给患者带来心理压力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糖尿病对患者生活的影响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糖尿病患者的日常护理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糖尿病患者饮食护理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控制总热量摄入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：维持体重在正常范围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低糖低脂饮食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：减少糖分和脂肪摄入，增加膳食纤维摄入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均衡膳食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：保证各种营养素的摄入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避免高糖食物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：如糖果、蛋糕、甜饮料等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选择低血糖指数食物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：如全麦面包、燕麦、蔬菜等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合理搭配三餐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：保证营养均衡，避免一次性摄入过多食物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糖尿病患者运动护理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：根据个人身体状况选择合适的运动量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有氧运动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：如散步、慢跑、游泳等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力量训练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：如做哑铃、拉力器等力量训练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运动前后监测血糖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：确保运动安全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携带应急糖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：防止运动过程中低血糖发生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注意运动安全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：避免剧烈运动，以免受伤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：家人要给予患者关爱和支持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医患沟通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：医生要关心患者，解答患者疑问，提高患者信心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同伴支持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：糖尿病患者互相交流，分享经验，共同面对疾病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学会放松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：如进行深呼吸、冥想等放松技巧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培养兴趣爱好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：如画画、听音乐、看电影等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保持积极心态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：相信自己能够战胜疾病，保持乐观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糖尿病患者心理护理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糖尿病并发症的预防与护理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糖尿病视网膜病变的预防与护理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控制血糖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：良好的血糖控制可以降低视网膜病变的发生风险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：定期进行眼底检查，及时发现病变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：如使用胰岛素、降糖药物等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避免眼部外伤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：如避免揉眼、碰撞等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糖尿病肾病的预防与护理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控制血糖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：良好的血糖控制可以降低肾病发生风险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：降低血压有助于保护肾脏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低蛋白饮食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：减少蛋白质摄入，减轻肾脏负担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：如使用降压药物、降糖药物等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糖尿病神经病变的预防与护理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控制血糖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：良好的血糖控制可以降低神经病变发生风险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改善血液循环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：如适当运动、按摩等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：如使用止痛药物、物理治疗等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足部护理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：如穿合适鞋袜、定期检查足部等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https://d.book118.com/396004223223010051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糖尿病护理PPT制作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2024-09-17T21:19:33.683</cp:lastPrinted>
  <dcterms:created xsi:type="dcterms:W3CDTF">2024-09-17T13:19:33Z</dcterms:created>
  <dcterms:modified xsi:type="dcterms:W3CDTF">2024-09-17T13:19:35Z</dcterms:modified>
</cp:coreProperties>
</file>