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BF8C0-CDCB-4BFC-8D96-DC1D6A5C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8627D-B1EE-4E00-9664-0F1AC14D3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2E15F-CA2D-4887-AD45-6D42E403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F3824-D74F-459B-A974-28387C2B3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38F3B-C099-4C2D-A33D-E5E1B5C9D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60671-66E2-429F-9EAC-DB7820F54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3157D-B8CC-4DB5-9617-071CE74C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74BB8-8EA9-4D72-901D-8F1DC22E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6F376-7ABB-44BE-B317-5E35F033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B7940-9ABA-435D-A82B-25C11E6E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4358C-BFA4-4F8A-A0A7-B969E01B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1000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第一章量工程概述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量工程发展历史与现状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量工程应用领域及案例分析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量工程相关法规政策解读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量工程前沿技术探讨与展望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量工程是研究量的性质、单位、测量、误差处理以及量值传递等问题的综合性学科，旨在确保测量结果的准确、可靠和一致。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量工程在各个领域都有广泛的应用，尤其在科学研究、工业生产、质量控制等方面发挥着重要作用。通过量工程的方法和手段，可以确保测量数据的准确性和可靠性，为相关领域的决策提供科学依据。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量工程定义及作用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计量单位制是规定各种物理量单位的制度，包括基本单位和导出单位。国际单位制（SI）是目前国际上广泛采用的计量单位制，具有通用性、简明性和一致性等特点。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计量单位制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量值传递是指通过测量仪器、标准物质等手段将量的数值从一个环节传递到另一个环节的过程。它是确保测量结果准确性和一致性的重要手段，也是实现国际计量互认的基础。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量值传递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计量单位制与量值传递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测量误差定义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测量误差是指测量结果与被测量真值之间的差异。根据性质不同，可分为系统误差、随机误差和粗大误差等。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测量误差分析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通过对测量数据进行统计分析，可以识别并评估各种误差对测量结果的影响程度。常用的分析方法包括最小二乘法、回归分析、方差分析等。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测量误差处理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误差，可以采取相应的处理措施。例如，通过校准仪器、改进测量方法等手段减小系统误差；通过增加测量次数、采用更精确的测量仪器等方法减小随机误差；对于粗大误差，则需要进行数据剔除或重新测量等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测量误差分析及处理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量工程发展历史与现状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古代度量衡制度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早在古代，人们就开始使用各种度量衡制度进行长度、面积、体积和质量的测量，为量工程的发展奠定了基础。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工业革命时期的标准化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随着工业革命的到来，标准化和互换性成为工业生产的重要需求，推动了量工程的发展和进步。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现代量工程的形成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20世纪以来，随着科技的不断进步和工业生产的日益复杂化，量工程逐渐发展成为一门独立的学科。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国内外量工程发展历程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智能测量技术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随着人工智能、大数据等技术的不断发展，智能测量技术正在逐渐渗透到量工程领域。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量值传递与溯源技术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量值传递与溯源技术是量工程领域的基础性问题，对于保障测量结果的准确性和可靠性具有重要意义。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精密测量技术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随着制造业对精度要求的不断提高，精密测量技术成为当前量工程领域的热点问题之一。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当前量工程领域热点问题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随着量子技术的不断发展，量子计量技术有望成为未来量工程领域的重要发展方向。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量子计量技术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光学干涉测量技术具有高精度、非接触等优点，未来有望在量工程领域得到广泛应用。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光学干涉测量技术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随着物联网、云计算等技术的不断发展，智能化、网络化测量技术将成为未来量工程领域的重要发展趋势。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智能化、网络化测量技术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量工程应用领域及案例分析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https://d.book118.com/396010000010010042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2024-09-09T05:58:02.758</cp:lastPrinted>
  <dcterms:created xsi:type="dcterms:W3CDTF">2024-09-08T21:58:02Z</dcterms:created>
  <dcterms:modified xsi:type="dcterms:W3CDTF">2024-09-08T21:58:04Z</dcterms:modified>
</cp:coreProperties>
</file>