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977CA-6D7B-4A06-AFC5-BA62AB3A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89730-B040-4577-BA2E-C6D08202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CDF19-E676-4163-BAF9-3C08A004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B351B-FD73-4328-9EC2-8AA53E80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2440B-7627-42F1-AEB6-A0934F1D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F0EC8-D511-475F-94BE-C03BA838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B035C-760D-457B-846C-5298487F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27B9C-007F-47E6-9679-A5BFC565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98B2C-7BD8-4297-B4CA-757D655C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DB7EA-3CCB-40F8-B4EE-F9ACB61F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E5AF-8814-4DEF-9A76-35331939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1013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临时用电线路的过载保护与短路保护要求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过载保护原理及措施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短路保护原理及措施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实际操作规范与注意事项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保障用电安全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过载和短路会对电气设备造成损坏，甚至引发火灾等严重事故。通过实施过载保护和短路保护，可以提高设备的可靠性，减少事故发生的可能性。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临时用电线路在使用过程中容易受到各种因素的影响，如过载、短路等，因此需要采取相应的保护措施以确保用电安全。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本要求适用于所有使用临时用电线路的场合，包括工业、商业、民用等领域。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所有使用临时用电线路的人员，包括电工、操作人员、管理人员等，都应遵守本要求。同时，相关单位也应加强对临时用电线路的管理和监督，确保其符合安全要求。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临时用电线路定义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临时用电线路通常包括电源、导线、负载和保护装置等组成部分，具有简单、灵活、方便等特点。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临时用电线路是指因生产、工作急需而临时架设的电气线路，通常使用期限较短，用于满足特定场合或设备的用电需求。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电缆线路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移动式线路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采用架空方式架设的临时用电线路，适用于室外或跨越道路等场合。具有架设方便、成本低廉等优点，但易受风雨等自然因素影响。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采用电缆敷设的临时用电线路，适用于室内或需要穿越管道等场合。具有安全可靠、美观整洁等优点，但成本相对较高。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采用移动设备（如发电机）供电的临时用电线路，适用于野外作业、应急救援等场合。具有灵活机动、适应性强等优点，但需要注意设备维护和保养。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由于临时用电线路通常设计裕量较小，当负载超过设计值时，容易引发过载现象，导致线路发热、绝缘老化甚至引发火灾等事故。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过载风险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由于临时用电线路可能存在绝缘破损、接线不牢等问题，当发生短路时，会产生巨大的短路电流，对设备和人员造成严重威胁。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由于临时用电线路可能存在裸露带电部分或接地不良等问题，当人员接触时容易发生触电事故，造成人员伤亡。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安全风险与隐患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过载保护原理及措施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708" b="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当临时用电线路中的电流超过导线或设备的额定值时，即为过载现象。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线路或设备电流超过额定值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长时间过载会导致导线过热、绝缘老化，甚至引发火灾；同时，用电设备也可能因过载而损坏。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设备损坏与火灾风险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过载现象及危害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通过检测线路中的实际电流，并与预设的额定电流进行比较。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电流检测与比较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当实际电流超过额定电流一定时间后，脱扣器动作，切断线路，实现过载保护。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脱扣器动作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过载保护原理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定期对临时用电线路进行检查，及时发现并处理潜在的过载隐患；同时，对过载保护电器进行维护，确保其正常工作。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合理选择导线和设备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根据负载大小和类型，选择合适的导线和用电设备，避免小马拉大车的现象。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使用过载保护电器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在临时用电线路中设置过载保护电器，如熔断器、断路器等，确保在过载发生时及时切断电路。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过载保护措施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https://d.book118.com/396010134021010042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2024-09-09T08:40:20.857</cp:lastPrinted>
  <dcterms:created xsi:type="dcterms:W3CDTF">2024-09-09T00:40:20Z</dcterms:created>
  <dcterms:modified xsi:type="dcterms:W3CDTF">2024-09-09T00:40:22Z</dcterms:modified>
</cp:coreProperties>
</file>