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ABE63-F0C6-4BC8-A939-50C9E90B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680E3-7030-4ED0-8AF0-D8CF736C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A9180-8E72-491A-B271-D6EFDB33F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11D36-170A-45EA-96CD-699495FC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C7211-AEB9-4EB8-9F97-DE7991CF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5D368-B815-4856-88FB-373DA7C0A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1CC87-1E23-4D3E-BC2F-6500FF8E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C1D30-E3CB-46D9-AB8C-C771CB4E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79ECC-75D0-4F74-9B9B-112C1FBAA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49A96-BD5D-4A07-90F4-E8FC6045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23D3C-4864-42B5-866B-845B3B811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11241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零售销售策略打造个性化的购物体验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个性化购物体验的重要性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了解消费者需求与偏好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个性化购物体验的实践方法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零售场景下的个性化应用案例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技术支持与创新驱动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评估与优化个性化购物体验效果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个性化购物体验的重要性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根据消费者的需求和偏好，提供定制化的产品和服务，如个性化商品推荐、专属优惠等，从而满足消费者的个性化需求。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优化购物流程，提供便捷的购物方式和支付方式，如移动支付、自助结账等，提高消费者的购物体验。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购物便利性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提供完善的售后服务，如退换货、维修等，解决消费者的后顾之忧，提升消费者满意度。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优质售后服务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提升消费者满意度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742" b="137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增强品牌忠诚度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通过个性化服务展示品牌的独特性和价值观，加深消费者对品牌的认知和认同。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积分奖励计划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推出积分奖励计划，鼓励消费者多次购买和推荐新客户，增强消费者的归属感和忠诚度。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定期向消费者发送问候短信、邮件或推送消息，提供最新的产品信息和优惠活动，保持与消费者的联系和互动。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利用大数据和人工智能技术，对消费者进行精准画像和需求分析，实现精准营销和个性化推荐，提高营销效果和转化率。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基于消费者的购买历史和偏好，推荐相关的产品或服务，实现交叉销售，提高客单价和销售额。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利用社交媒体平台展示个性化产品和服务，吸引更多潜在消费者关注和购买，扩大品牌知名度和影响力。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000" r="3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00" r="15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了解消费者需求与偏好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通过分析消费者的购买记录，了解他们的购买频率、偏好品牌、价格敏感度等。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购物历史记录分析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研究消费者在购物过程中的行为，如浏览时间、点击率、加入购物车与最终购买的比例等。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利用大数据和机器学习技术，预测市场趋势和消费者需求的变化。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设计问卷，收集消费者对产品、服务、购物体验等方面的反馈。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649" r="15649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邀请部分消费者进行深度访谈，了解他们的购物动机、决策过程和对品牌的看法。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根据调研结果，制作详细的用户画像，包括消费者的年龄、性别、职业、收入、兴趣等。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用户画像制作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消费者调研与访谈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与社交媒体上的意见领袖（KOL）合作，通过他们影响更多消费者的购买决策。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收集和分析消费者在社交媒体上的言论和行为，了解他们对产品、服务和品牌的看法。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网络舆情监测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实时监测网络上的舆情变化，及时发现和处理消费者对品牌和产品的负面评价。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社交媒体监听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个性化购物体验的实践方法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基于用户行为的推荐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通过分析用户的浏览历史、购买记录等行为数据，为用户推荐与其兴趣相符的商品。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协同过滤推荐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利用用户群体之间的相似性，为用户推荐其他相似用户喜欢的商品。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基于内容的推荐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通过分析商品本身的属性、标签等信息，为用户推荐与其之前喜欢的商品相似的产品。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商品推荐系统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提供可定制的商品选项，如颜色、尺寸、材料等，以满足用户的个性化需求。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个性化定制商品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为重要客户提供一对一的专属服务，如私人购物顾问、优先购买权等，提升客户忠诚度。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专属客户服务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针对不同用户群体制定个性化的营销活动，如定向优惠券、生日礼券等，提高用户参与度。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定制化营销活动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定制化服务与产品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https://d.book118.com/396011241243010053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2024-09-20T21:09:40.355</cp:lastPrinted>
  <dcterms:created xsi:type="dcterms:W3CDTF">2024-09-20T13:09:40Z</dcterms:created>
  <dcterms:modified xsi:type="dcterms:W3CDTF">2024-09-20T13:09:42Z</dcterms:modified>
</cp:coreProperties>
</file>