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9144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1811B-1080-4D32-BE5E-31F833A4B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14E27-044E-42CF-9590-177A3993B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98795-1117-4A8B-AEB7-1E7735FC4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7B9457-D215-4AA7-939A-B85938749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00E91E-9EB1-4B99-B839-8A860BC4E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DAD9C8-9871-4637-A27A-9D6A8985D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D7DDAA-F951-429F-8FF4-3E3C1F977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3473C2-851D-462E-8366-249E03A7C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5B2047-085B-4901-AB12-BD1925417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33988-D799-4838-B21A-A0A91622F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DECBD-4633-4942-A14A-A1E7BF475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0">
                <a:solidFill>
                  <a:srgbClr val="FF0000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rgbClr val="FF0000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rgbClr val="FF0000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rgbClr val="FF0000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916940" y="171387"/>
            <a:ext cx="2481579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0">
                <a:solidFill>
                  <a:srgbClr val="FF0000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517717" y="1743069"/>
            <a:ext cx="4250055" cy="31292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12" Type="http://schemas.openxmlformats.org/officeDocument/2006/relationships/image" Target="../media/image16.png" /><Relationship Id="rId13" Type="http://schemas.openxmlformats.org/officeDocument/2006/relationships/image" Target="../media/image17.png" /><Relationship Id="rId14" Type="http://schemas.openxmlformats.org/officeDocument/2006/relationships/image" Target="../media/image18.png" /><Relationship Id="rId15" Type="http://schemas.openxmlformats.org/officeDocument/2006/relationships/image" Target="../media/image19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png" /><Relationship Id="rId3" Type="http://schemas.openxmlformats.org/officeDocument/2006/relationships/image" Target="../media/image21.png" /><Relationship Id="rId4" Type="http://schemas.openxmlformats.org/officeDocument/2006/relationships/image" Target="../media/image22.png" /><Relationship Id="rId5" Type="http://schemas.openxmlformats.org/officeDocument/2006/relationships/image" Target="../media/image23.png" /><Relationship Id="rId6" Type="http://schemas.openxmlformats.org/officeDocument/2006/relationships/image" Target="../media/image2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12" Type="http://schemas.openxmlformats.org/officeDocument/2006/relationships/image" Target="../media/image16.png" /><Relationship Id="rId13" Type="http://schemas.openxmlformats.org/officeDocument/2006/relationships/image" Target="../media/image17.png" /><Relationship Id="rId14" Type="http://schemas.openxmlformats.org/officeDocument/2006/relationships/image" Target="../media/image18.png" /><Relationship Id="rId15" Type="http://schemas.openxmlformats.org/officeDocument/2006/relationships/image" Target="../media/image19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5.png" /><Relationship Id="rId3" Type="http://schemas.openxmlformats.org/officeDocument/2006/relationships/image" Target="../media/image26.png" /><Relationship Id="rId4" Type="http://schemas.openxmlformats.org/officeDocument/2006/relationships/image" Target="../media/image27.png" /><Relationship Id="rId5" Type="http://schemas.openxmlformats.org/officeDocument/2006/relationships/image" Target="../media/image28.png" /><Relationship Id="rId6" Type="http://schemas.openxmlformats.org/officeDocument/2006/relationships/image" Target="../media/image29.png" /><Relationship Id="rId7" Type="http://schemas.openxmlformats.org/officeDocument/2006/relationships/image" Target="../media/image30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1.png" /><Relationship Id="rId3" Type="http://schemas.openxmlformats.org/officeDocument/2006/relationships/image" Target="../media/image32.png" /><Relationship Id="rId4" Type="http://schemas.openxmlformats.org/officeDocument/2006/relationships/image" Target="../media/image3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4.png" /><Relationship Id="rId3" Type="http://schemas.openxmlformats.org/officeDocument/2006/relationships/image" Target="../media/image35.png" /><Relationship Id="rId4" Type="http://schemas.openxmlformats.org/officeDocument/2006/relationships/image" Target="../media/image3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1.png" /><Relationship Id="rId3" Type="http://schemas.openxmlformats.org/officeDocument/2006/relationships/image" Target="../media/image32.png" /><Relationship Id="rId4" Type="http://schemas.openxmlformats.org/officeDocument/2006/relationships/image" Target="../media/image33.png" /><Relationship Id="rId5" Type="http://schemas.openxmlformats.org/officeDocument/2006/relationships/image" Target="../media/image3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9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0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12" Type="http://schemas.openxmlformats.org/officeDocument/2006/relationships/image" Target="../media/image16.png" /><Relationship Id="rId13" Type="http://schemas.openxmlformats.org/officeDocument/2006/relationships/image" Target="../media/image17.png" /><Relationship Id="rId14" Type="http://schemas.openxmlformats.org/officeDocument/2006/relationships/image" Target="../media/image18.png" /><Relationship Id="rId15" Type="http://schemas.openxmlformats.org/officeDocument/2006/relationships/image" Target="../media/image19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45.png" /><Relationship Id="rId11" Type="http://schemas.openxmlformats.org/officeDocument/2006/relationships/image" Target="../media/image46.png" /><Relationship Id="rId12" Type="http://schemas.openxmlformats.org/officeDocument/2006/relationships/image" Target="../media/image47.png" /><Relationship Id="rId13" Type="http://schemas.openxmlformats.org/officeDocument/2006/relationships/image" Target="../media/image48.png" /><Relationship Id="rId14" Type="http://schemas.openxmlformats.org/officeDocument/2006/relationships/image" Target="../media/image49.png" /><Relationship Id="rId15" Type="http://schemas.openxmlformats.org/officeDocument/2006/relationships/image" Target="../media/image50.png" /><Relationship Id="rId16" Type="http://schemas.openxmlformats.org/officeDocument/2006/relationships/image" Target="../media/image51.png" /><Relationship Id="rId17" Type="http://schemas.openxmlformats.org/officeDocument/2006/relationships/image" Target="../media/image52.png" /><Relationship Id="rId18" Type="http://schemas.openxmlformats.org/officeDocument/2006/relationships/image" Target="../media/image53.png" /><Relationship Id="rId19" Type="http://schemas.openxmlformats.org/officeDocument/2006/relationships/image" Target="../media/image54.png" /><Relationship Id="rId2" Type="http://schemas.openxmlformats.org/officeDocument/2006/relationships/image" Target="../media/image25.png" /><Relationship Id="rId3" Type="http://schemas.openxmlformats.org/officeDocument/2006/relationships/image" Target="../media/image26.png" /><Relationship Id="rId4" Type="http://schemas.openxmlformats.org/officeDocument/2006/relationships/image" Target="../media/image27.png" /><Relationship Id="rId5" Type="http://schemas.openxmlformats.org/officeDocument/2006/relationships/image" Target="../media/image28.png" /><Relationship Id="rId6" Type="http://schemas.openxmlformats.org/officeDocument/2006/relationships/image" Target="../media/image29.png" /><Relationship Id="rId7" Type="http://schemas.openxmlformats.org/officeDocument/2006/relationships/image" Target="../media/image30.png" /><Relationship Id="rId8" Type="http://schemas.openxmlformats.org/officeDocument/2006/relationships/image" Target="../media/image43.png" /><Relationship Id="rId9" Type="http://schemas.openxmlformats.org/officeDocument/2006/relationships/image" Target="../media/image4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5.jpeg" /><Relationship Id="rId3" Type="http://schemas.openxmlformats.org/officeDocument/2006/relationships/image" Target="../media/image56.png" /><Relationship Id="rId4" Type="http://schemas.openxmlformats.org/officeDocument/2006/relationships/image" Target="../media/image57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8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01210003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194969" y="5536342"/>
            <a:ext cx="750570" cy="193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10">
                <a:latin typeface="微软雅黑"/>
                <a:cs typeface="微软雅黑"/>
              </a:rPr>
              <a:t>2018.12.12</a:t>
            </a:r>
            <a:endParaRPr sz="1100">
              <a:latin typeface="微软雅黑"/>
              <a:cs typeface="微软雅黑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444500" y="1371600"/>
            <a:ext cx="228600" cy="2286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372643" y="3462561"/>
            <a:ext cx="18542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10">
                <a:latin typeface="微软雅黑"/>
                <a:cs typeface="微软雅黑"/>
              </a:rPr>
              <a:t>生产实践的基本知识</a:t>
            </a:r>
            <a:endParaRPr sz="1600">
              <a:latin typeface="微软雅黑"/>
              <a:cs typeface="微软雅黑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564040" y="1598612"/>
            <a:ext cx="2818130" cy="1888489"/>
            <a:chOff x="2564040" y="1598612"/>
            <a:chExt cx="2818130" cy="1888489"/>
          </a:xfrm>
        </p:grpSpPr>
        <p:sp>
          <p:nvSpPr>
            <p:cNvPr id="6" name="object 6"/>
            <p:cNvSpPr/>
            <p:nvPr/>
          </p:nvSpPr>
          <p:spPr>
            <a:xfrm>
              <a:off x="5076825" y="1966912"/>
              <a:ext cx="304800" cy="289560"/>
            </a:xfrm>
            <a:custGeom>
              <a:rect l="l" t="t" r="r" b="b"/>
              <a:pathLst>
                <a:path w="304800" h="289560">
                  <a:moveTo>
                    <a:pt x="190014" y="223519"/>
                  </a:moveTo>
                  <a:lnTo>
                    <a:pt x="176613" y="223519"/>
                  </a:lnTo>
                  <a:lnTo>
                    <a:pt x="176613" y="219710"/>
                  </a:lnTo>
                  <a:lnTo>
                    <a:pt x="179461" y="210819"/>
                  </a:lnTo>
                  <a:lnTo>
                    <a:pt x="148683" y="186689"/>
                  </a:lnTo>
                  <a:lnTo>
                    <a:pt x="118038" y="161289"/>
                  </a:lnTo>
                  <a:lnTo>
                    <a:pt x="87127" y="137160"/>
                  </a:lnTo>
                  <a:lnTo>
                    <a:pt x="55547" y="113030"/>
                  </a:lnTo>
                  <a:lnTo>
                    <a:pt x="44153" y="109219"/>
                  </a:lnTo>
                  <a:lnTo>
                    <a:pt x="94003" y="109219"/>
                  </a:lnTo>
                  <a:lnTo>
                    <a:pt x="91577" y="83819"/>
                  </a:lnTo>
                  <a:lnTo>
                    <a:pt x="90812" y="63500"/>
                  </a:lnTo>
                  <a:lnTo>
                    <a:pt x="90715" y="52069"/>
                  </a:lnTo>
                  <a:lnTo>
                    <a:pt x="90999" y="33019"/>
                  </a:lnTo>
                  <a:lnTo>
                    <a:pt x="92579" y="7619"/>
                  </a:lnTo>
                  <a:lnTo>
                    <a:pt x="94003" y="2539"/>
                  </a:lnTo>
                  <a:lnTo>
                    <a:pt x="99700" y="0"/>
                  </a:lnTo>
                  <a:lnTo>
                    <a:pt x="103973" y="3810"/>
                  </a:lnTo>
                  <a:lnTo>
                    <a:pt x="118083" y="21589"/>
                  </a:lnTo>
                  <a:lnTo>
                    <a:pt x="119060" y="22860"/>
                  </a:lnTo>
                  <a:lnTo>
                    <a:pt x="103973" y="22860"/>
                  </a:lnTo>
                  <a:lnTo>
                    <a:pt x="103751" y="29210"/>
                  </a:lnTo>
                  <a:lnTo>
                    <a:pt x="102772" y="44450"/>
                  </a:lnTo>
                  <a:lnTo>
                    <a:pt x="102549" y="52069"/>
                  </a:lnTo>
                  <a:lnTo>
                    <a:pt x="113604" y="60960"/>
                  </a:lnTo>
                  <a:lnTo>
                    <a:pt x="102549" y="60960"/>
                  </a:lnTo>
                  <a:lnTo>
                    <a:pt x="102549" y="85089"/>
                  </a:lnTo>
                  <a:lnTo>
                    <a:pt x="114669" y="93980"/>
                  </a:lnTo>
                  <a:lnTo>
                    <a:pt x="102549" y="93980"/>
                  </a:lnTo>
                  <a:lnTo>
                    <a:pt x="102549" y="113030"/>
                  </a:lnTo>
                  <a:lnTo>
                    <a:pt x="105633" y="115569"/>
                  </a:lnTo>
                  <a:lnTo>
                    <a:pt x="68366" y="115569"/>
                  </a:lnTo>
                  <a:lnTo>
                    <a:pt x="97163" y="135889"/>
                  </a:lnTo>
                  <a:lnTo>
                    <a:pt x="125694" y="158750"/>
                  </a:lnTo>
                  <a:lnTo>
                    <a:pt x="153690" y="181610"/>
                  </a:lnTo>
                  <a:lnTo>
                    <a:pt x="180885" y="205739"/>
                  </a:lnTo>
                  <a:lnTo>
                    <a:pt x="195573" y="205739"/>
                  </a:lnTo>
                  <a:lnTo>
                    <a:pt x="191568" y="218439"/>
                  </a:lnTo>
                  <a:lnTo>
                    <a:pt x="190014" y="223519"/>
                  </a:lnTo>
                  <a:close/>
                </a:path>
                <a:path w="304800" h="289560">
                  <a:moveTo>
                    <a:pt x="303375" y="212089"/>
                  </a:moveTo>
                  <a:lnTo>
                    <a:pt x="271084" y="212089"/>
                  </a:lnTo>
                  <a:lnTo>
                    <a:pt x="246581" y="209550"/>
                  </a:lnTo>
                  <a:lnTo>
                    <a:pt x="222346" y="204469"/>
                  </a:lnTo>
                  <a:lnTo>
                    <a:pt x="197977" y="198119"/>
                  </a:lnTo>
                  <a:lnTo>
                    <a:pt x="276314" y="198119"/>
                  </a:lnTo>
                  <a:lnTo>
                    <a:pt x="261626" y="185419"/>
                  </a:lnTo>
                  <a:lnTo>
                    <a:pt x="247472" y="171450"/>
                  </a:lnTo>
                  <a:lnTo>
                    <a:pt x="233852" y="157480"/>
                  </a:lnTo>
                  <a:lnTo>
                    <a:pt x="220766" y="142239"/>
                  </a:lnTo>
                  <a:lnTo>
                    <a:pt x="217917" y="140969"/>
                  </a:lnTo>
                  <a:lnTo>
                    <a:pt x="217917" y="137160"/>
                  </a:lnTo>
                  <a:lnTo>
                    <a:pt x="219342" y="133350"/>
                  </a:lnTo>
                  <a:lnTo>
                    <a:pt x="220766" y="132080"/>
                  </a:lnTo>
                  <a:lnTo>
                    <a:pt x="220766" y="130810"/>
                  </a:lnTo>
                  <a:lnTo>
                    <a:pt x="215647" y="127000"/>
                  </a:lnTo>
                  <a:lnTo>
                    <a:pt x="205944" y="119380"/>
                  </a:lnTo>
                  <a:lnTo>
                    <a:pt x="200826" y="115569"/>
                  </a:lnTo>
                  <a:lnTo>
                    <a:pt x="193103" y="109219"/>
                  </a:lnTo>
                  <a:lnTo>
                    <a:pt x="184980" y="101600"/>
                  </a:lnTo>
                  <a:lnTo>
                    <a:pt x="176590" y="95250"/>
                  </a:lnTo>
                  <a:lnTo>
                    <a:pt x="168067" y="87630"/>
                  </a:lnTo>
                  <a:lnTo>
                    <a:pt x="165218" y="87630"/>
                  </a:lnTo>
                  <a:lnTo>
                    <a:pt x="156984" y="83819"/>
                  </a:lnTo>
                  <a:lnTo>
                    <a:pt x="149551" y="76200"/>
                  </a:lnTo>
                  <a:lnTo>
                    <a:pt x="143186" y="68580"/>
                  </a:lnTo>
                  <a:lnTo>
                    <a:pt x="138157" y="60960"/>
                  </a:lnTo>
                  <a:lnTo>
                    <a:pt x="103973" y="22860"/>
                  </a:lnTo>
                  <a:lnTo>
                    <a:pt x="119060" y="22860"/>
                  </a:lnTo>
                  <a:lnTo>
                    <a:pt x="135664" y="44450"/>
                  </a:lnTo>
                  <a:lnTo>
                    <a:pt x="154848" y="63500"/>
                  </a:lnTo>
                  <a:lnTo>
                    <a:pt x="173764" y="73660"/>
                  </a:lnTo>
                  <a:lnTo>
                    <a:pt x="212220" y="73660"/>
                  </a:lnTo>
                  <a:lnTo>
                    <a:pt x="209372" y="74930"/>
                  </a:lnTo>
                  <a:lnTo>
                    <a:pt x="205099" y="76200"/>
                  </a:lnTo>
                  <a:lnTo>
                    <a:pt x="203674" y="76200"/>
                  </a:lnTo>
                  <a:lnTo>
                    <a:pt x="207535" y="80010"/>
                  </a:lnTo>
                  <a:lnTo>
                    <a:pt x="196553" y="80010"/>
                  </a:lnTo>
                  <a:lnTo>
                    <a:pt x="190856" y="82550"/>
                  </a:lnTo>
                  <a:lnTo>
                    <a:pt x="183734" y="85089"/>
                  </a:lnTo>
                  <a:lnTo>
                    <a:pt x="178037" y="86360"/>
                  </a:lnTo>
                  <a:lnTo>
                    <a:pt x="184691" y="91439"/>
                  </a:lnTo>
                  <a:lnTo>
                    <a:pt x="191746" y="97789"/>
                  </a:lnTo>
                  <a:lnTo>
                    <a:pt x="199068" y="102869"/>
                  </a:lnTo>
                  <a:lnTo>
                    <a:pt x="206523" y="107950"/>
                  </a:lnTo>
                  <a:lnTo>
                    <a:pt x="212220" y="114300"/>
                  </a:lnTo>
                  <a:lnTo>
                    <a:pt x="219342" y="118110"/>
                  </a:lnTo>
                  <a:lnTo>
                    <a:pt x="225039" y="121919"/>
                  </a:lnTo>
                  <a:lnTo>
                    <a:pt x="240786" y="121919"/>
                  </a:lnTo>
                  <a:lnTo>
                    <a:pt x="258510" y="167639"/>
                  </a:lnTo>
                  <a:lnTo>
                    <a:pt x="299102" y="199389"/>
                  </a:lnTo>
                  <a:lnTo>
                    <a:pt x="304800" y="203200"/>
                  </a:lnTo>
                  <a:lnTo>
                    <a:pt x="303375" y="212089"/>
                  </a:lnTo>
                  <a:close/>
                </a:path>
                <a:path w="304800" h="289560">
                  <a:moveTo>
                    <a:pt x="212220" y="73660"/>
                  </a:moveTo>
                  <a:lnTo>
                    <a:pt x="173764" y="73660"/>
                  </a:lnTo>
                  <a:lnTo>
                    <a:pt x="184090" y="72389"/>
                  </a:lnTo>
                  <a:lnTo>
                    <a:pt x="196553" y="67310"/>
                  </a:lnTo>
                  <a:lnTo>
                    <a:pt x="209015" y="60960"/>
                  </a:lnTo>
                  <a:lnTo>
                    <a:pt x="219342" y="57150"/>
                  </a:lnTo>
                  <a:lnTo>
                    <a:pt x="230246" y="52069"/>
                  </a:lnTo>
                  <a:lnTo>
                    <a:pt x="263495" y="40639"/>
                  </a:lnTo>
                  <a:lnTo>
                    <a:pt x="269192" y="38100"/>
                  </a:lnTo>
                  <a:lnTo>
                    <a:pt x="273465" y="43180"/>
                  </a:lnTo>
                  <a:lnTo>
                    <a:pt x="272041" y="49530"/>
                  </a:lnTo>
                  <a:lnTo>
                    <a:pt x="268530" y="58419"/>
                  </a:lnTo>
                  <a:lnTo>
                    <a:pt x="254949" y="58419"/>
                  </a:lnTo>
                  <a:lnTo>
                    <a:pt x="232516" y="66039"/>
                  </a:lnTo>
                  <a:lnTo>
                    <a:pt x="225039" y="69850"/>
                  </a:lnTo>
                  <a:lnTo>
                    <a:pt x="227413" y="71119"/>
                  </a:lnTo>
                  <a:lnTo>
                    <a:pt x="219342" y="71119"/>
                  </a:lnTo>
                  <a:lnTo>
                    <a:pt x="215069" y="72389"/>
                  </a:lnTo>
                  <a:lnTo>
                    <a:pt x="212220" y="73660"/>
                  </a:lnTo>
                  <a:close/>
                </a:path>
                <a:path w="304800" h="289560">
                  <a:moveTo>
                    <a:pt x="257433" y="83819"/>
                  </a:moveTo>
                  <a:lnTo>
                    <a:pt x="243555" y="83819"/>
                  </a:lnTo>
                  <a:lnTo>
                    <a:pt x="246537" y="77469"/>
                  </a:lnTo>
                  <a:lnTo>
                    <a:pt x="251967" y="64769"/>
                  </a:lnTo>
                  <a:lnTo>
                    <a:pt x="254949" y="58419"/>
                  </a:lnTo>
                  <a:lnTo>
                    <a:pt x="268530" y="58419"/>
                  </a:lnTo>
                  <a:lnTo>
                    <a:pt x="264518" y="68580"/>
                  </a:lnTo>
                  <a:lnTo>
                    <a:pt x="257433" y="83819"/>
                  </a:lnTo>
                  <a:close/>
                </a:path>
                <a:path w="304800" h="289560">
                  <a:moveTo>
                    <a:pt x="266453" y="195580"/>
                  </a:moveTo>
                  <a:lnTo>
                    <a:pt x="253525" y="195580"/>
                  </a:lnTo>
                  <a:lnTo>
                    <a:pt x="215514" y="162560"/>
                  </a:lnTo>
                  <a:lnTo>
                    <a:pt x="140560" y="93980"/>
                  </a:lnTo>
                  <a:lnTo>
                    <a:pt x="102549" y="60960"/>
                  </a:lnTo>
                  <a:lnTo>
                    <a:pt x="113604" y="60960"/>
                  </a:lnTo>
                  <a:lnTo>
                    <a:pt x="145189" y="86360"/>
                  </a:lnTo>
                  <a:lnTo>
                    <a:pt x="187295" y="121919"/>
                  </a:lnTo>
                  <a:lnTo>
                    <a:pt x="228332" y="158750"/>
                  </a:lnTo>
                  <a:lnTo>
                    <a:pt x="266453" y="195580"/>
                  </a:lnTo>
                  <a:close/>
                </a:path>
                <a:path w="304800" h="289560">
                  <a:moveTo>
                    <a:pt x="248575" y="102869"/>
                  </a:moveTo>
                  <a:lnTo>
                    <a:pt x="236433" y="102869"/>
                  </a:lnTo>
                  <a:lnTo>
                    <a:pt x="239282" y="93980"/>
                  </a:lnTo>
                  <a:lnTo>
                    <a:pt x="240706" y="91439"/>
                  </a:lnTo>
                  <a:lnTo>
                    <a:pt x="219342" y="71119"/>
                  </a:lnTo>
                  <a:lnTo>
                    <a:pt x="227413" y="71119"/>
                  </a:lnTo>
                  <a:lnTo>
                    <a:pt x="232160" y="73660"/>
                  </a:lnTo>
                  <a:lnTo>
                    <a:pt x="237857" y="80010"/>
                  </a:lnTo>
                  <a:lnTo>
                    <a:pt x="243555" y="83819"/>
                  </a:lnTo>
                  <a:lnTo>
                    <a:pt x="257433" y="83819"/>
                  </a:lnTo>
                  <a:lnTo>
                    <a:pt x="248575" y="102869"/>
                  </a:lnTo>
                  <a:close/>
                </a:path>
                <a:path w="304800" h="289560">
                  <a:moveTo>
                    <a:pt x="240786" y="121919"/>
                  </a:moveTo>
                  <a:lnTo>
                    <a:pt x="225039" y="121919"/>
                  </a:lnTo>
                  <a:lnTo>
                    <a:pt x="230736" y="114300"/>
                  </a:lnTo>
                  <a:lnTo>
                    <a:pt x="232160" y="109219"/>
                  </a:lnTo>
                  <a:lnTo>
                    <a:pt x="221990" y="104139"/>
                  </a:lnTo>
                  <a:lnTo>
                    <a:pt x="212754" y="96519"/>
                  </a:lnTo>
                  <a:lnTo>
                    <a:pt x="204320" y="88900"/>
                  </a:lnTo>
                  <a:lnTo>
                    <a:pt x="196553" y="80010"/>
                  </a:lnTo>
                  <a:lnTo>
                    <a:pt x="207535" y="80010"/>
                  </a:lnTo>
                  <a:lnTo>
                    <a:pt x="211397" y="83819"/>
                  </a:lnTo>
                  <a:lnTo>
                    <a:pt x="219520" y="90169"/>
                  </a:lnTo>
                  <a:lnTo>
                    <a:pt x="227910" y="96519"/>
                  </a:lnTo>
                  <a:lnTo>
                    <a:pt x="236433" y="102869"/>
                  </a:lnTo>
                  <a:lnTo>
                    <a:pt x="248575" y="102869"/>
                  </a:lnTo>
                  <a:lnTo>
                    <a:pt x="246804" y="106680"/>
                  </a:lnTo>
                  <a:lnTo>
                    <a:pt x="240786" y="121919"/>
                  </a:lnTo>
                  <a:close/>
                </a:path>
                <a:path w="304800" h="289560">
                  <a:moveTo>
                    <a:pt x="237859" y="189230"/>
                  </a:moveTo>
                  <a:lnTo>
                    <a:pt x="223615" y="189230"/>
                  </a:lnTo>
                  <a:lnTo>
                    <a:pt x="208303" y="180339"/>
                  </a:lnTo>
                  <a:lnTo>
                    <a:pt x="194060" y="168910"/>
                  </a:lnTo>
                  <a:lnTo>
                    <a:pt x="180351" y="157480"/>
                  </a:lnTo>
                  <a:lnTo>
                    <a:pt x="166642" y="147319"/>
                  </a:lnTo>
                  <a:lnTo>
                    <a:pt x="149818" y="133350"/>
                  </a:lnTo>
                  <a:lnTo>
                    <a:pt x="133528" y="120650"/>
                  </a:lnTo>
                  <a:lnTo>
                    <a:pt x="117771" y="107950"/>
                  </a:lnTo>
                  <a:lnTo>
                    <a:pt x="102549" y="93980"/>
                  </a:lnTo>
                  <a:lnTo>
                    <a:pt x="114669" y="93980"/>
                  </a:lnTo>
                  <a:lnTo>
                    <a:pt x="119863" y="97789"/>
                  </a:lnTo>
                  <a:lnTo>
                    <a:pt x="155026" y="125730"/>
                  </a:lnTo>
                  <a:lnTo>
                    <a:pt x="172340" y="139700"/>
                  </a:lnTo>
                  <a:lnTo>
                    <a:pt x="188786" y="151130"/>
                  </a:lnTo>
                  <a:lnTo>
                    <a:pt x="205633" y="162560"/>
                  </a:lnTo>
                  <a:lnTo>
                    <a:pt x="222212" y="175260"/>
                  </a:lnTo>
                  <a:lnTo>
                    <a:pt x="237859" y="189230"/>
                  </a:lnTo>
                  <a:close/>
                </a:path>
                <a:path w="304800" h="289560">
                  <a:moveTo>
                    <a:pt x="44153" y="274319"/>
                  </a:moveTo>
                  <a:lnTo>
                    <a:pt x="38456" y="267969"/>
                  </a:lnTo>
                  <a:lnTo>
                    <a:pt x="41304" y="261619"/>
                  </a:lnTo>
                  <a:lnTo>
                    <a:pt x="52498" y="242569"/>
                  </a:lnTo>
                  <a:lnTo>
                    <a:pt x="66764" y="218439"/>
                  </a:lnTo>
                  <a:lnTo>
                    <a:pt x="77557" y="195580"/>
                  </a:lnTo>
                  <a:lnTo>
                    <a:pt x="78336" y="175260"/>
                  </a:lnTo>
                  <a:lnTo>
                    <a:pt x="71726" y="167639"/>
                  </a:lnTo>
                  <a:lnTo>
                    <a:pt x="60710" y="157480"/>
                  </a:lnTo>
                  <a:lnTo>
                    <a:pt x="48893" y="149860"/>
                  </a:lnTo>
                  <a:lnTo>
                    <a:pt x="39880" y="142239"/>
                  </a:lnTo>
                  <a:lnTo>
                    <a:pt x="30511" y="133350"/>
                  </a:lnTo>
                  <a:lnTo>
                    <a:pt x="21542" y="125730"/>
                  </a:lnTo>
                  <a:lnTo>
                    <a:pt x="12840" y="115569"/>
                  </a:lnTo>
                  <a:lnTo>
                    <a:pt x="4272" y="106680"/>
                  </a:lnTo>
                  <a:lnTo>
                    <a:pt x="0" y="102869"/>
                  </a:lnTo>
                  <a:lnTo>
                    <a:pt x="2848" y="95250"/>
                  </a:lnTo>
                  <a:lnTo>
                    <a:pt x="31312" y="95250"/>
                  </a:lnTo>
                  <a:lnTo>
                    <a:pt x="52521" y="96519"/>
                  </a:lnTo>
                  <a:lnTo>
                    <a:pt x="73462" y="101600"/>
                  </a:lnTo>
                  <a:lnTo>
                    <a:pt x="90580" y="107950"/>
                  </a:lnTo>
                  <a:lnTo>
                    <a:pt x="25637" y="107950"/>
                  </a:lnTo>
                  <a:lnTo>
                    <a:pt x="42995" y="124460"/>
                  </a:lnTo>
                  <a:lnTo>
                    <a:pt x="60888" y="140969"/>
                  </a:lnTo>
                  <a:lnTo>
                    <a:pt x="79315" y="157480"/>
                  </a:lnTo>
                  <a:lnTo>
                    <a:pt x="98276" y="172719"/>
                  </a:lnTo>
                  <a:lnTo>
                    <a:pt x="99700" y="175260"/>
                  </a:lnTo>
                  <a:lnTo>
                    <a:pt x="99700" y="179069"/>
                  </a:lnTo>
                  <a:lnTo>
                    <a:pt x="96852" y="184150"/>
                  </a:lnTo>
                  <a:lnTo>
                    <a:pt x="96852" y="186689"/>
                  </a:lnTo>
                  <a:lnTo>
                    <a:pt x="95427" y="189230"/>
                  </a:lnTo>
                  <a:lnTo>
                    <a:pt x="102082" y="194310"/>
                  </a:lnTo>
                  <a:lnTo>
                    <a:pt x="92579" y="194310"/>
                  </a:lnTo>
                  <a:lnTo>
                    <a:pt x="89730" y="198119"/>
                  </a:lnTo>
                  <a:lnTo>
                    <a:pt x="88306" y="203200"/>
                  </a:lnTo>
                  <a:lnTo>
                    <a:pt x="85457" y="207010"/>
                  </a:lnTo>
                  <a:lnTo>
                    <a:pt x="88306" y="209550"/>
                  </a:lnTo>
                  <a:lnTo>
                    <a:pt x="90443" y="210819"/>
                  </a:lnTo>
                  <a:lnTo>
                    <a:pt x="84033" y="210819"/>
                  </a:lnTo>
                  <a:lnTo>
                    <a:pt x="79760" y="218439"/>
                  </a:lnTo>
                  <a:lnTo>
                    <a:pt x="78336" y="222250"/>
                  </a:lnTo>
                  <a:lnTo>
                    <a:pt x="84440" y="228600"/>
                  </a:lnTo>
                  <a:lnTo>
                    <a:pt x="75488" y="228600"/>
                  </a:lnTo>
                  <a:lnTo>
                    <a:pt x="71215" y="233680"/>
                  </a:lnTo>
                  <a:lnTo>
                    <a:pt x="68366" y="241300"/>
                  </a:lnTo>
                  <a:lnTo>
                    <a:pt x="64093" y="246380"/>
                  </a:lnTo>
                  <a:lnTo>
                    <a:pt x="93825" y="246380"/>
                  </a:lnTo>
                  <a:lnTo>
                    <a:pt x="51274" y="271780"/>
                  </a:lnTo>
                  <a:lnTo>
                    <a:pt x="44153" y="274319"/>
                  </a:lnTo>
                  <a:close/>
                </a:path>
                <a:path w="304800" h="289560">
                  <a:moveTo>
                    <a:pt x="147132" y="209550"/>
                  </a:moveTo>
                  <a:lnTo>
                    <a:pt x="123914" y="209550"/>
                  </a:lnTo>
                  <a:lnTo>
                    <a:pt x="128186" y="207010"/>
                  </a:lnTo>
                  <a:lnTo>
                    <a:pt x="131035" y="205739"/>
                  </a:lnTo>
                  <a:lnTo>
                    <a:pt x="135308" y="203200"/>
                  </a:lnTo>
                  <a:lnTo>
                    <a:pt x="136732" y="200660"/>
                  </a:lnTo>
                  <a:lnTo>
                    <a:pt x="138157" y="200660"/>
                  </a:lnTo>
                  <a:lnTo>
                    <a:pt x="110627" y="177800"/>
                  </a:lnTo>
                  <a:lnTo>
                    <a:pt x="56638" y="132080"/>
                  </a:lnTo>
                  <a:lnTo>
                    <a:pt x="29910" y="107950"/>
                  </a:lnTo>
                  <a:lnTo>
                    <a:pt x="90580" y="107950"/>
                  </a:lnTo>
                  <a:lnTo>
                    <a:pt x="94003" y="109219"/>
                  </a:lnTo>
                  <a:lnTo>
                    <a:pt x="38456" y="109219"/>
                  </a:lnTo>
                  <a:lnTo>
                    <a:pt x="108602" y="165100"/>
                  </a:lnTo>
                  <a:lnTo>
                    <a:pt x="143008" y="194310"/>
                  </a:lnTo>
                  <a:lnTo>
                    <a:pt x="159080" y="208280"/>
                  </a:lnTo>
                  <a:lnTo>
                    <a:pt x="146702" y="208280"/>
                  </a:lnTo>
                  <a:lnTo>
                    <a:pt x="147132" y="209550"/>
                  </a:lnTo>
                  <a:close/>
                </a:path>
                <a:path w="304800" h="289560">
                  <a:moveTo>
                    <a:pt x="96852" y="127000"/>
                  </a:moveTo>
                  <a:lnTo>
                    <a:pt x="91155" y="124460"/>
                  </a:lnTo>
                  <a:lnTo>
                    <a:pt x="84033" y="120650"/>
                  </a:lnTo>
                  <a:lnTo>
                    <a:pt x="75488" y="116839"/>
                  </a:lnTo>
                  <a:lnTo>
                    <a:pt x="68366" y="115569"/>
                  </a:lnTo>
                  <a:lnTo>
                    <a:pt x="105633" y="115569"/>
                  </a:lnTo>
                  <a:lnTo>
                    <a:pt x="110259" y="119380"/>
                  </a:lnTo>
                  <a:lnTo>
                    <a:pt x="101125" y="119380"/>
                  </a:lnTo>
                  <a:lnTo>
                    <a:pt x="99700" y="124460"/>
                  </a:lnTo>
                  <a:lnTo>
                    <a:pt x="96852" y="127000"/>
                  </a:lnTo>
                  <a:close/>
                </a:path>
                <a:path w="304800" h="289560">
                  <a:moveTo>
                    <a:pt x="195573" y="205739"/>
                  </a:moveTo>
                  <a:lnTo>
                    <a:pt x="180885" y="205739"/>
                  </a:lnTo>
                  <a:lnTo>
                    <a:pt x="183734" y="200660"/>
                  </a:lnTo>
                  <a:lnTo>
                    <a:pt x="186583" y="189230"/>
                  </a:lnTo>
                  <a:lnTo>
                    <a:pt x="165218" y="172719"/>
                  </a:lnTo>
                  <a:lnTo>
                    <a:pt x="101125" y="119380"/>
                  </a:lnTo>
                  <a:lnTo>
                    <a:pt x="110259" y="119380"/>
                  </a:lnTo>
                  <a:lnTo>
                    <a:pt x="124136" y="130810"/>
                  </a:lnTo>
                  <a:lnTo>
                    <a:pt x="167844" y="166369"/>
                  </a:lnTo>
                  <a:lnTo>
                    <a:pt x="189431" y="184150"/>
                  </a:lnTo>
                  <a:lnTo>
                    <a:pt x="202984" y="184150"/>
                  </a:lnTo>
                  <a:lnTo>
                    <a:pt x="209549" y="186689"/>
                  </a:lnTo>
                  <a:lnTo>
                    <a:pt x="216382" y="187960"/>
                  </a:lnTo>
                  <a:lnTo>
                    <a:pt x="223615" y="189230"/>
                  </a:lnTo>
                  <a:lnTo>
                    <a:pt x="237859" y="189230"/>
                  </a:lnTo>
                  <a:lnTo>
                    <a:pt x="239282" y="190500"/>
                  </a:lnTo>
                  <a:lnTo>
                    <a:pt x="239282" y="193039"/>
                  </a:lnTo>
                  <a:lnTo>
                    <a:pt x="237857" y="194310"/>
                  </a:lnTo>
                  <a:lnTo>
                    <a:pt x="243555" y="194310"/>
                  </a:lnTo>
                  <a:lnTo>
                    <a:pt x="247827" y="195580"/>
                  </a:lnTo>
                  <a:lnTo>
                    <a:pt x="266453" y="195580"/>
                  </a:lnTo>
                  <a:lnTo>
                    <a:pt x="267768" y="196850"/>
                  </a:lnTo>
                  <a:lnTo>
                    <a:pt x="270616" y="196850"/>
                  </a:lnTo>
                  <a:lnTo>
                    <a:pt x="273465" y="198119"/>
                  </a:lnTo>
                  <a:lnTo>
                    <a:pt x="197977" y="198119"/>
                  </a:lnTo>
                  <a:lnTo>
                    <a:pt x="195573" y="205739"/>
                  </a:lnTo>
                  <a:close/>
                </a:path>
                <a:path w="304800" h="289560">
                  <a:moveTo>
                    <a:pt x="202984" y="184150"/>
                  </a:moveTo>
                  <a:lnTo>
                    <a:pt x="189431" y="184150"/>
                  </a:lnTo>
                  <a:lnTo>
                    <a:pt x="190856" y="182880"/>
                  </a:lnTo>
                  <a:lnTo>
                    <a:pt x="193704" y="181610"/>
                  </a:lnTo>
                  <a:lnTo>
                    <a:pt x="196553" y="182880"/>
                  </a:lnTo>
                  <a:lnTo>
                    <a:pt x="202984" y="184150"/>
                  </a:lnTo>
                  <a:close/>
                </a:path>
                <a:path w="304800" h="289560">
                  <a:moveTo>
                    <a:pt x="131573" y="222250"/>
                  </a:moveTo>
                  <a:lnTo>
                    <a:pt x="105398" y="222250"/>
                  </a:lnTo>
                  <a:lnTo>
                    <a:pt x="113943" y="217169"/>
                  </a:lnTo>
                  <a:lnTo>
                    <a:pt x="119641" y="212089"/>
                  </a:lnTo>
                  <a:lnTo>
                    <a:pt x="112408" y="208280"/>
                  </a:lnTo>
                  <a:lnTo>
                    <a:pt x="105576" y="204469"/>
                  </a:lnTo>
                  <a:lnTo>
                    <a:pt x="99011" y="199389"/>
                  </a:lnTo>
                  <a:lnTo>
                    <a:pt x="92579" y="194310"/>
                  </a:lnTo>
                  <a:lnTo>
                    <a:pt x="102082" y="194310"/>
                  </a:lnTo>
                  <a:lnTo>
                    <a:pt x="109136" y="199389"/>
                  </a:lnTo>
                  <a:lnTo>
                    <a:pt x="116458" y="204469"/>
                  </a:lnTo>
                  <a:lnTo>
                    <a:pt x="123914" y="209550"/>
                  </a:lnTo>
                  <a:lnTo>
                    <a:pt x="147132" y="209550"/>
                  </a:lnTo>
                  <a:lnTo>
                    <a:pt x="150568" y="219710"/>
                  </a:lnTo>
                  <a:lnTo>
                    <a:pt x="135308" y="219710"/>
                  </a:lnTo>
                  <a:lnTo>
                    <a:pt x="131573" y="222250"/>
                  </a:lnTo>
                  <a:close/>
                </a:path>
                <a:path w="304800" h="289560">
                  <a:moveTo>
                    <a:pt x="178749" y="260350"/>
                  </a:moveTo>
                  <a:lnTo>
                    <a:pt x="165218" y="260350"/>
                  </a:lnTo>
                  <a:lnTo>
                    <a:pt x="173764" y="229869"/>
                  </a:lnTo>
                  <a:lnTo>
                    <a:pt x="167132" y="224789"/>
                  </a:lnTo>
                  <a:lnTo>
                    <a:pt x="153334" y="213360"/>
                  </a:lnTo>
                  <a:lnTo>
                    <a:pt x="146702" y="208280"/>
                  </a:lnTo>
                  <a:lnTo>
                    <a:pt x="159080" y="208280"/>
                  </a:lnTo>
                  <a:lnTo>
                    <a:pt x="176613" y="223519"/>
                  </a:lnTo>
                  <a:lnTo>
                    <a:pt x="190014" y="223519"/>
                  </a:lnTo>
                  <a:lnTo>
                    <a:pt x="178749" y="260350"/>
                  </a:lnTo>
                  <a:close/>
                </a:path>
                <a:path w="304800" h="289560">
                  <a:moveTo>
                    <a:pt x="114767" y="233680"/>
                  </a:moveTo>
                  <a:lnTo>
                    <a:pt x="86882" y="233680"/>
                  </a:lnTo>
                  <a:lnTo>
                    <a:pt x="99700" y="226060"/>
                  </a:lnTo>
                  <a:lnTo>
                    <a:pt x="98276" y="223519"/>
                  </a:lnTo>
                  <a:lnTo>
                    <a:pt x="95427" y="222250"/>
                  </a:lnTo>
                  <a:lnTo>
                    <a:pt x="94003" y="219710"/>
                  </a:lnTo>
                  <a:lnTo>
                    <a:pt x="89730" y="217169"/>
                  </a:lnTo>
                  <a:lnTo>
                    <a:pt x="84033" y="210819"/>
                  </a:lnTo>
                  <a:lnTo>
                    <a:pt x="90443" y="210819"/>
                  </a:lnTo>
                  <a:lnTo>
                    <a:pt x="92579" y="212089"/>
                  </a:lnTo>
                  <a:lnTo>
                    <a:pt x="98276" y="218439"/>
                  </a:lnTo>
                  <a:lnTo>
                    <a:pt x="102549" y="219710"/>
                  </a:lnTo>
                  <a:lnTo>
                    <a:pt x="105398" y="222250"/>
                  </a:lnTo>
                  <a:lnTo>
                    <a:pt x="131573" y="222250"/>
                  </a:lnTo>
                  <a:lnTo>
                    <a:pt x="114767" y="233680"/>
                  </a:lnTo>
                  <a:close/>
                </a:path>
                <a:path w="304800" h="289560">
                  <a:moveTo>
                    <a:pt x="162369" y="289560"/>
                  </a:moveTo>
                  <a:lnTo>
                    <a:pt x="159521" y="284480"/>
                  </a:lnTo>
                  <a:lnTo>
                    <a:pt x="153134" y="267969"/>
                  </a:lnTo>
                  <a:lnTo>
                    <a:pt x="146880" y="251460"/>
                  </a:lnTo>
                  <a:lnTo>
                    <a:pt x="140894" y="236219"/>
                  </a:lnTo>
                  <a:lnTo>
                    <a:pt x="135308" y="219710"/>
                  </a:lnTo>
                  <a:lnTo>
                    <a:pt x="150568" y="219710"/>
                  </a:lnTo>
                  <a:lnTo>
                    <a:pt x="155426" y="233680"/>
                  </a:lnTo>
                  <a:lnTo>
                    <a:pt x="160122" y="246380"/>
                  </a:lnTo>
                  <a:lnTo>
                    <a:pt x="165218" y="260350"/>
                  </a:lnTo>
                  <a:lnTo>
                    <a:pt x="178749" y="260350"/>
                  </a:lnTo>
                  <a:lnTo>
                    <a:pt x="172340" y="280669"/>
                  </a:lnTo>
                  <a:lnTo>
                    <a:pt x="170915" y="287019"/>
                  </a:lnTo>
                  <a:lnTo>
                    <a:pt x="162369" y="289560"/>
                  </a:lnTo>
                  <a:close/>
                </a:path>
                <a:path w="304800" h="289560">
                  <a:moveTo>
                    <a:pt x="93825" y="246380"/>
                  </a:moveTo>
                  <a:lnTo>
                    <a:pt x="64093" y="246380"/>
                  </a:lnTo>
                  <a:lnTo>
                    <a:pt x="71215" y="242569"/>
                  </a:lnTo>
                  <a:lnTo>
                    <a:pt x="78336" y="240030"/>
                  </a:lnTo>
                  <a:lnTo>
                    <a:pt x="85457" y="234950"/>
                  </a:lnTo>
                  <a:lnTo>
                    <a:pt x="84033" y="234950"/>
                  </a:lnTo>
                  <a:lnTo>
                    <a:pt x="84033" y="233680"/>
                  </a:lnTo>
                  <a:lnTo>
                    <a:pt x="81184" y="232410"/>
                  </a:lnTo>
                  <a:lnTo>
                    <a:pt x="78336" y="229869"/>
                  </a:lnTo>
                  <a:lnTo>
                    <a:pt x="75488" y="228600"/>
                  </a:lnTo>
                  <a:lnTo>
                    <a:pt x="84440" y="228600"/>
                  </a:lnTo>
                  <a:lnTo>
                    <a:pt x="86882" y="231139"/>
                  </a:lnTo>
                  <a:lnTo>
                    <a:pt x="88306" y="231139"/>
                  </a:lnTo>
                  <a:lnTo>
                    <a:pt x="88306" y="232410"/>
                  </a:lnTo>
                  <a:lnTo>
                    <a:pt x="86882" y="233680"/>
                  </a:lnTo>
                  <a:lnTo>
                    <a:pt x="114767" y="233680"/>
                  </a:lnTo>
                  <a:lnTo>
                    <a:pt x="93825" y="24638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564040" y="1598612"/>
              <a:ext cx="2228622" cy="1887869"/>
            </a:xfrm>
            <a:prstGeom prst="rect">
              <a:avLst/>
            </a:prstGeom>
          </p:spPr>
        </p:pic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4019992" y="2605860"/>
            <a:ext cx="3022600" cy="924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900" b="1" spc="-15">
                <a:solidFill>
                  <a:srgbClr val="000000"/>
                </a:solidFill>
                <a:latin typeface="微软雅黑"/>
                <a:cs typeface="微软雅黑"/>
              </a:rPr>
              <a:t>手绘风格</a:t>
            </a:r>
            <a:endParaRPr sz="5900">
              <a:latin typeface="微软雅黑"/>
              <a:cs typeface="微软雅黑"/>
            </a:endParaRPr>
          </a:p>
        </p:txBody>
      </p:sp>
      <p:pic>
        <p:nvPicPr>
          <p:cNvPr id="9" name="object 9"/>
          <p:cNvPicPr/>
          <p:nvPr/>
        </p:nvPicPr>
        <p:blipFill>
          <a:blip r:embed="rId4"/>
          <a:stretch>
            <a:fillRect/>
          </a:stretch>
        </p:blipFill>
        <p:spPr>
          <a:xfrm>
            <a:off x="5551040" y="849743"/>
            <a:ext cx="3592959" cy="398558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201295"/>
            <a:ext cx="1041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/>
              <a:t>提纲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990600" y="1676399"/>
            <a:ext cx="7146925" cy="3281679"/>
            <a:chOff x="990600" y="1676399"/>
            <a:chExt cx="7146925" cy="3281679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523999" y="2303462"/>
              <a:ext cx="5394324" cy="53816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559754" y="2333624"/>
              <a:ext cx="5343525" cy="469900"/>
            </a:xfrm>
            <a:custGeom>
              <a:rect l="l" t="t" r="r" b="b"/>
              <a:pathLst>
                <a:path w="5343525" h="469900">
                  <a:moveTo>
                    <a:pt x="234950" y="469900"/>
                  </a:moveTo>
                  <a:lnTo>
                    <a:pt x="187599" y="465126"/>
                  </a:lnTo>
                  <a:lnTo>
                    <a:pt x="143496" y="451436"/>
                  </a:lnTo>
                  <a:lnTo>
                    <a:pt x="103587" y="429774"/>
                  </a:lnTo>
                  <a:lnTo>
                    <a:pt x="68815" y="401084"/>
                  </a:lnTo>
                  <a:lnTo>
                    <a:pt x="40125" y="366312"/>
                  </a:lnTo>
                  <a:lnTo>
                    <a:pt x="18463" y="326403"/>
                  </a:lnTo>
                  <a:lnTo>
                    <a:pt x="4773" y="282300"/>
                  </a:lnTo>
                  <a:lnTo>
                    <a:pt x="0" y="234949"/>
                  </a:lnTo>
                  <a:lnTo>
                    <a:pt x="4773" y="187599"/>
                  </a:lnTo>
                  <a:lnTo>
                    <a:pt x="18463" y="143496"/>
                  </a:lnTo>
                  <a:lnTo>
                    <a:pt x="40126" y="103587"/>
                  </a:lnTo>
                  <a:lnTo>
                    <a:pt x="68815" y="68815"/>
                  </a:lnTo>
                  <a:lnTo>
                    <a:pt x="103587" y="40125"/>
                  </a:lnTo>
                  <a:lnTo>
                    <a:pt x="143497" y="18463"/>
                  </a:lnTo>
                  <a:lnTo>
                    <a:pt x="187599" y="4773"/>
                  </a:lnTo>
                  <a:lnTo>
                    <a:pt x="234949" y="0"/>
                  </a:lnTo>
                  <a:lnTo>
                    <a:pt x="5108074" y="0"/>
                  </a:lnTo>
                  <a:lnTo>
                    <a:pt x="5155424" y="4773"/>
                  </a:lnTo>
                  <a:lnTo>
                    <a:pt x="5199527" y="18463"/>
                  </a:lnTo>
                  <a:lnTo>
                    <a:pt x="5239437" y="40125"/>
                  </a:lnTo>
                  <a:lnTo>
                    <a:pt x="5274209" y="68815"/>
                  </a:lnTo>
                  <a:lnTo>
                    <a:pt x="5302898" y="103587"/>
                  </a:lnTo>
                  <a:lnTo>
                    <a:pt x="5324560" y="143497"/>
                  </a:lnTo>
                  <a:lnTo>
                    <a:pt x="5338250" y="187599"/>
                  </a:lnTo>
                  <a:lnTo>
                    <a:pt x="5343023" y="234950"/>
                  </a:lnTo>
                  <a:lnTo>
                    <a:pt x="5338250" y="282300"/>
                  </a:lnTo>
                  <a:lnTo>
                    <a:pt x="5324560" y="326403"/>
                  </a:lnTo>
                  <a:lnTo>
                    <a:pt x="5302898" y="366312"/>
                  </a:lnTo>
                  <a:lnTo>
                    <a:pt x="5274208" y="401084"/>
                  </a:lnTo>
                  <a:lnTo>
                    <a:pt x="5239436" y="429774"/>
                  </a:lnTo>
                  <a:lnTo>
                    <a:pt x="5199527" y="451436"/>
                  </a:lnTo>
                  <a:lnTo>
                    <a:pt x="5155424" y="465126"/>
                  </a:lnTo>
                  <a:lnTo>
                    <a:pt x="5108074" y="469900"/>
                  </a:lnTo>
                  <a:lnTo>
                    <a:pt x="234950" y="469900"/>
                  </a:lnTo>
                  <a:close/>
                </a:path>
              </a:pathLst>
            </a:custGeom>
            <a:solidFill>
              <a:srgbClr val="0099FF">
                <a:alpha val="36077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651000" y="2489200"/>
              <a:ext cx="222565" cy="207962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682565" y="2498724"/>
              <a:ext cx="166338" cy="66675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688973" y="2626270"/>
              <a:ext cx="162560" cy="60325"/>
            </a:xfrm>
            <a:custGeom>
              <a:rect l="l" t="t" r="r" b="b"/>
              <a:pathLst>
                <a:path w="162560" h="60325">
                  <a:moveTo>
                    <a:pt x="162471" y="10744"/>
                  </a:moveTo>
                  <a:lnTo>
                    <a:pt x="162255" y="0"/>
                  </a:lnTo>
                  <a:lnTo>
                    <a:pt x="159664" y="3911"/>
                  </a:lnTo>
                  <a:lnTo>
                    <a:pt x="156273" y="7899"/>
                  </a:lnTo>
                  <a:lnTo>
                    <a:pt x="152184" y="11823"/>
                  </a:lnTo>
                  <a:lnTo>
                    <a:pt x="132029" y="27101"/>
                  </a:lnTo>
                  <a:lnTo>
                    <a:pt x="108369" y="38747"/>
                  </a:lnTo>
                  <a:lnTo>
                    <a:pt x="97739" y="41783"/>
                  </a:lnTo>
                  <a:lnTo>
                    <a:pt x="83934" y="43548"/>
                  </a:lnTo>
                  <a:lnTo>
                    <a:pt x="75857" y="43815"/>
                  </a:lnTo>
                  <a:lnTo>
                    <a:pt x="63944" y="43167"/>
                  </a:lnTo>
                  <a:lnTo>
                    <a:pt x="15125" y="20243"/>
                  </a:lnTo>
                  <a:lnTo>
                    <a:pt x="241" y="4038"/>
                  </a:lnTo>
                  <a:lnTo>
                    <a:pt x="0" y="14833"/>
                  </a:lnTo>
                  <a:lnTo>
                    <a:pt x="39560" y="50393"/>
                  </a:lnTo>
                  <a:lnTo>
                    <a:pt x="78105" y="60147"/>
                  </a:lnTo>
                  <a:lnTo>
                    <a:pt x="84442" y="59118"/>
                  </a:lnTo>
                  <a:lnTo>
                    <a:pt x="86461" y="59309"/>
                  </a:lnTo>
                  <a:lnTo>
                    <a:pt x="104724" y="57315"/>
                  </a:lnTo>
                  <a:lnTo>
                    <a:pt x="117894" y="51650"/>
                  </a:lnTo>
                  <a:lnTo>
                    <a:pt x="118706" y="50482"/>
                  </a:lnTo>
                  <a:lnTo>
                    <a:pt x="119634" y="49911"/>
                  </a:lnTo>
                  <a:lnTo>
                    <a:pt x="125082" y="47904"/>
                  </a:lnTo>
                  <a:lnTo>
                    <a:pt x="128066" y="45631"/>
                  </a:lnTo>
                  <a:lnTo>
                    <a:pt x="139801" y="39357"/>
                  </a:lnTo>
                  <a:lnTo>
                    <a:pt x="149885" y="29222"/>
                  </a:lnTo>
                  <a:lnTo>
                    <a:pt x="150291" y="27406"/>
                  </a:lnTo>
                  <a:lnTo>
                    <a:pt x="155130" y="23025"/>
                  </a:lnTo>
                  <a:lnTo>
                    <a:pt x="162471" y="10744"/>
                  </a:lnTo>
                  <a:close/>
                </a:path>
              </a:pathLst>
            </a:custGeom>
            <a:solidFill>
              <a:srgbClr val="F8F8F8">
                <a:alpha val="3921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801812" y="3006724"/>
              <a:ext cx="5511799" cy="538162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836847" y="3036887"/>
              <a:ext cx="5469890" cy="481330"/>
            </a:xfrm>
            <a:custGeom>
              <a:rect l="l" t="t" r="r" b="b"/>
              <a:pathLst>
                <a:path w="5469890" h="481329">
                  <a:moveTo>
                    <a:pt x="240506" y="481012"/>
                  </a:moveTo>
                  <a:lnTo>
                    <a:pt x="192035" y="476126"/>
                  </a:lnTo>
                  <a:lnTo>
                    <a:pt x="146890" y="462112"/>
                  </a:lnTo>
                  <a:lnTo>
                    <a:pt x="106036" y="439937"/>
                  </a:lnTo>
                  <a:lnTo>
                    <a:pt x="70442" y="410569"/>
                  </a:lnTo>
                  <a:lnTo>
                    <a:pt x="41074" y="374975"/>
                  </a:lnTo>
                  <a:lnTo>
                    <a:pt x="18900" y="334121"/>
                  </a:lnTo>
                  <a:lnTo>
                    <a:pt x="4886" y="288976"/>
                  </a:lnTo>
                  <a:lnTo>
                    <a:pt x="0" y="240506"/>
                  </a:lnTo>
                  <a:lnTo>
                    <a:pt x="4886" y="192035"/>
                  </a:lnTo>
                  <a:lnTo>
                    <a:pt x="18900" y="146890"/>
                  </a:lnTo>
                  <a:lnTo>
                    <a:pt x="41074" y="106036"/>
                  </a:lnTo>
                  <a:lnTo>
                    <a:pt x="70442" y="70442"/>
                  </a:lnTo>
                  <a:lnTo>
                    <a:pt x="106037" y="41074"/>
                  </a:lnTo>
                  <a:lnTo>
                    <a:pt x="146890" y="18900"/>
                  </a:lnTo>
                  <a:lnTo>
                    <a:pt x="192035" y="4886"/>
                  </a:lnTo>
                  <a:lnTo>
                    <a:pt x="240506" y="0"/>
                  </a:lnTo>
                  <a:lnTo>
                    <a:pt x="5229250" y="0"/>
                  </a:lnTo>
                  <a:lnTo>
                    <a:pt x="5277720" y="4886"/>
                  </a:lnTo>
                  <a:lnTo>
                    <a:pt x="5322866" y="18900"/>
                  </a:lnTo>
                  <a:lnTo>
                    <a:pt x="5363719" y="41074"/>
                  </a:lnTo>
                  <a:lnTo>
                    <a:pt x="5399313" y="70442"/>
                  </a:lnTo>
                  <a:lnTo>
                    <a:pt x="5428681" y="106037"/>
                  </a:lnTo>
                  <a:lnTo>
                    <a:pt x="5450856" y="146890"/>
                  </a:lnTo>
                  <a:lnTo>
                    <a:pt x="5464870" y="192036"/>
                  </a:lnTo>
                  <a:lnTo>
                    <a:pt x="5469756" y="240506"/>
                  </a:lnTo>
                  <a:lnTo>
                    <a:pt x="5464870" y="288976"/>
                  </a:lnTo>
                  <a:lnTo>
                    <a:pt x="5450856" y="334122"/>
                  </a:lnTo>
                  <a:lnTo>
                    <a:pt x="5428681" y="374975"/>
                  </a:lnTo>
                  <a:lnTo>
                    <a:pt x="5399313" y="410569"/>
                  </a:lnTo>
                  <a:lnTo>
                    <a:pt x="5363719" y="439937"/>
                  </a:lnTo>
                  <a:lnTo>
                    <a:pt x="5322865" y="462112"/>
                  </a:lnTo>
                  <a:lnTo>
                    <a:pt x="5277719" y="476126"/>
                  </a:lnTo>
                  <a:lnTo>
                    <a:pt x="5229250" y="481012"/>
                  </a:lnTo>
                  <a:lnTo>
                    <a:pt x="240506" y="481012"/>
                  </a:lnTo>
                  <a:close/>
                </a:path>
              </a:pathLst>
            </a:custGeom>
            <a:solidFill>
              <a:srgbClr val="0099FF">
                <a:alpha val="36077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1943100" y="3187700"/>
              <a:ext cx="204607" cy="207962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1967180" y="3192462"/>
              <a:ext cx="152755" cy="66674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1971700" y="3321824"/>
              <a:ext cx="151130" cy="56515"/>
            </a:xfrm>
            <a:custGeom>
              <a:rect l="l" t="t" r="r" b="b"/>
              <a:pathLst>
                <a:path w="151130" h="56514">
                  <a:moveTo>
                    <a:pt x="150507" y="10947"/>
                  </a:moveTo>
                  <a:lnTo>
                    <a:pt x="149821" y="0"/>
                  </a:lnTo>
                  <a:lnTo>
                    <a:pt x="147548" y="3873"/>
                  </a:lnTo>
                  <a:lnTo>
                    <a:pt x="144526" y="7785"/>
                  </a:lnTo>
                  <a:lnTo>
                    <a:pt x="100596" y="37109"/>
                  </a:lnTo>
                  <a:lnTo>
                    <a:pt x="71208" y="41503"/>
                  </a:lnTo>
                  <a:lnTo>
                    <a:pt x="63233" y="40932"/>
                  </a:lnTo>
                  <a:lnTo>
                    <a:pt x="14058" y="17868"/>
                  </a:lnTo>
                  <a:lnTo>
                    <a:pt x="698" y="2019"/>
                  </a:lnTo>
                  <a:lnTo>
                    <a:pt x="0" y="13017"/>
                  </a:lnTo>
                  <a:lnTo>
                    <a:pt x="35826" y="47498"/>
                  </a:lnTo>
                  <a:lnTo>
                    <a:pt x="59613" y="54521"/>
                  </a:lnTo>
                  <a:lnTo>
                    <a:pt x="60337" y="54597"/>
                  </a:lnTo>
                  <a:lnTo>
                    <a:pt x="71818" y="55753"/>
                  </a:lnTo>
                  <a:lnTo>
                    <a:pt x="72288" y="55651"/>
                  </a:lnTo>
                  <a:lnTo>
                    <a:pt x="79565" y="56286"/>
                  </a:lnTo>
                  <a:lnTo>
                    <a:pt x="96583" y="53835"/>
                  </a:lnTo>
                  <a:lnTo>
                    <a:pt x="102806" y="50749"/>
                  </a:lnTo>
                  <a:lnTo>
                    <a:pt x="107569" y="49364"/>
                  </a:lnTo>
                  <a:lnTo>
                    <a:pt x="108165" y="48958"/>
                  </a:lnTo>
                  <a:lnTo>
                    <a:pt x="114922" y="46901"/>
                  </a:lnTo>
                  <a:lnTo>
                    <a:pt x="129781" y="38290"/>
                  </a:lnTo>
                  <a:lnTo>
                    <a:pt x="138112" y="28943"/>
                  </a:lnTo>
                  <a:lnTo>
                    <a:pt x="144106" y="23126"/>
                  </a:lnTo>
                  <a:lnTo>
                    <a:pt x="150507" y="10947"/>
                  </a:lnTo>
                  <a:close/>
                </a:path>
              </a:pathLst>
            </a:custGeom>
            <a:solidFill>
              <a:srgbClr val="F8F8F8">
                <a:alpha val="3921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2276474" y="3714749"/>
              <a:ext cx="5394324" cy="538162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2312229" y="3744912"/>
              <a:ext cx="5343525" cy="469900"/>
            </a:xfrm>
            <a:custGeom>
              <a:rect l="l" t="t" r="r" b="b"/>
              <a:pathLst>
                <a:path w="5343525" h="469900">
                  <a:moveTo>
                    <a:pt x="234950" y="469900"/>
                  </a:moveTo>
                  <a:lnTo>
                    <a:pt x="187599" y="465126"/>
                  </a:lnTo>
                  <a:lnTo>
                    <a:pt x="143496" y="451436"/>
                  </a:lnTo>
                  <a:lnTo>
                    <a:pt x="103587" y="429774"/>
                  </a:lnTo>
                  <a:lnTo>
                    <a:pt x="68815" y="401084"/>
                  </a:lnTo>
                  <a:lnTo>
                    <a:pt x="40125" y="366312"/>
                  </a:lnTo>
                  <a:lnTo>
                    <a:pt x="18463" y="326403"/>
                  </a:lnTo>
                  <a:lnTo>
                    <a:pt x="4773" y="282300"/>
                  </a:lnTo>
                  <a:lnTo>
                    <a:pt x="0" y="234950"/>
                  </a:lnTo>
                  <a:lnTo>
                    <a:pt x="4773" y="187599"/>
                  </a:lnTo>
                  <a:lnTo>
                    <a:pt x="18463" y="143496"/>
                  </a:lnTo>
                  <a:lnTo>
                    <a:pt x="40126" y="103587"/>
                  </a:lnTo>
                  <a:lnTo>
                    <a:pt x="68815" y="68815"/>
                  </a:lnTo>
                  <a:lnTo>
                    <a:pt x="103587" y="40125"/>
                  </a:lnTo>
                  <a:lnTo>
                    <a:pt x="143497" y="18463"/>
                  </a:lnTo>
                  <a:lnTo>
                    <a:pt x="187599" y="4773"/>
                  </a:lnTo>
                  <a:lnTo>
                    <a:pt x="234949" y="0"/>
                  </a:lnTo>
                  <a:lnTo>
                    <a:pt x="5108074" y="0"/>
                  </a:lnTo>
                  <a:lnTo>
                    <a:pt x="5155424" y="4773"/>
                  </a:lnTo>
                  <a:lnTo>
                    <a:pt x="5199527" y="18463"/>
                  </a:lnTo>
                  <a:lnTo>
                    <a:pt x="5239437" y="40126"/>
                  </a:lnTo>
                  <a:lnTo>
                    <a:pt x="5274209" y="68815"/>
                  </a:lnTo>
                  <a:lnTo>
                    <a:pt x="5302898" y="103587"/>
                  </a:lnTo>
                  <a:lnTo>
                    <a:pt x="5324560" y="143497"/>
                  </a:lnTo>
                  <a:lnTo>
                    <a:pt x="5338250" y="187599"/>
                  </a:lnTo>
                  <a:lnTo>
                    <a:pt x="5343023" y="234950"/>
                  </a:lnTo>
                  <a:lnTo>
                    <a:pt x="5338250" y="282300"/>
                  </a:lnTo>
                  <a:lnTo>
                    <a:pt x="5324560" y="326403"/>
                  </a:lnTo>
                  <a:lnTo>
                    <a:pt x="5302898" y="366313"/>
                  </a:lnTo>
                  <a:lnTo>
                    <a:pt x="5274208" y="401085"/>
                  </a:lnTo>
                  <a:lnTo>
                    <a:pt x="5239436" y="429774"/>
                  </a:lnTo>
                  <a:lnTo>
                    <a:pt x="5199527" y="451436"/>
                  </a:lnTo>
                  <a:lnTo>
                    <a:pt x="5155424" y="465126"/>
                  </a:lnTo>
                  <a:lnTo>
                    <a:pt x="5108074" y="469900"/>
                  </a:lnTo>
                  <a:lnTo>
                    <a:pt x="234950" y="469900"/>
                  </a:lnTo>
                  <a:close/>
                </a:path>
              </a:pathLst>
            </a:custGeom>
            <a:solidFill>
              <a:srgbClr val="0099FF">
                <a:alpha val="36077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6" name="object 1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2413000" y="3898900"/>
              <a:ext cx="220747" cy="207962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2435040" y="3910012"/>
              <a:ext cx="166337" cy="66675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2441448" y="4037558"/>
              <a:ext cx="162560" cy="60325"/>
            </a:xfrm>
            <a:custGeom>
              <a:rect l="l" t="t" r="r" b="b"/>
              <a:pathLst>
                <a:path w="162560" h="60325">
                  <a:moveTo>
                    <a:pt x="162471" y="10744"/>
                  </a:moveTo>
                  <a:lnTo>
                    <a:pt x="162242" y="0"/>
                  </a:lnTo>
                  <a:lnTo>
                    <a:pt x="159664" y="3911"/>
                  </a:lnTo>
                  <a:lnTo>
                    <a:pt x="156273" y="7899"/>
                  </a:lnTo>
                  <a:lnTo>
                    <a:pt x="152184" y="11823"/>
                  </a:lnTo>
                  <a:lnTo>
                    <a:pt x="132029" y="27101"/>
                  </a:lnTo>
                  <a:lnTo>
                    <a:pt x="108369" y="38747"/>
                  </a:lnTo>
                  <a:lnTo>
                    <a:pt x="97739" y="41783"/>
                  </a:lnTo>
                  <a:lnTo>
                    <a:pt x="83934" y="43548"/>
                  </a:lnTo>
                  <a:lnTo>
                    <a:pt x="75857" y="43815"/>
                  </a:lnTo>
                  <a:lnTo>
                    <a:pt x="63944" y="43167"/>
                  </a:lnTo>
                  <a:lnTo>
                    <a:pt x="15125" y="20243"/>
                  </a:lnTo>
                  <a:lnTo>
                    <a:pt x="241" y="4038"/>
                  </a:lnTo>
                  <a:lnTo>
                    <a:pt x="0" y="14833"/>
                  </a:lnTo>
                  <a:lnTo>
                    <a:pt x="39560" y="50393"/>
                  </a:lnTo>
                  <a:lnTo>
                    <a:pt x="78105" y="60147"/>
                  </a:lnTo>
                  <a:lnTo>
                    <a:pt x="84442" y="59118"/>
                  </a:lnTo>
                  <a:lnTo>
                    <a:pt x="86461" y="59309"/>
                  </a:lnTo>
                  <a:lnTo>
                    <a:pt x="104724" y="57315"/>
                  </a:lnTo>
                  <a:lnTo>
                    <a:pt x="117881" y="51650"/>
                  </a:lnTo>
                  <a:lnTo>
                    <a:pt x="118681" y="50495"/>
                  </a:lnTo>
                  <a:lnTo>
                    <a:pt x="119646" y="49911"/>
                  </a:lnTo>
                  <a:lnTo>
                    <a:pt x="125082" y="47904"/>
                  </a:lnTo>
                  <a:lnTo>
                    <a:pt x="128066" y="45631"/>
                  </a:lnTo>
                  <a:lnTo>
                    <a:pt x="139801" y="39357"/>
                  </a:lnTo>
                  <a:lnTo>
                    <a:pt x="149885" y="29222"/>
                  </a:lnTo>
                  <a:lnTo>
                    <a:pt x="150291" y="27406"/>
                  </a:lnTo>
                  <a:lnTo>
                    <a:pt x="155130" y="23025"/>
                  </a:lnTo>
                  <a:lnTo>
                    <a:pt x="162471" y="10744"/>
                  </a:lnTo>
                  <a:close/>
                </a:path>
              </a:pathLst>
            </a:custGeom>
            <a:solidFill>
              <a:srgbClr val="F8F8F8">
                <a:alpha val="3921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90600" y="1676399"/>
              <a:ext cx="5511799" cy="538162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1025635" y="1706562"/>
              <a:ext cx="5469890" cy="481330"/>
            </a:xfrm>
            <a:custGeom>
              <a:rect l="l" t="t" r="r" b="b"/>
              <a:pathLst>
                <a:path w="5469890" h="481330">
                  <a:moveTo>
                    <a:pt x="240506" y="481012"/>
                  </a:moveTo>
                  <a:lnTo>
                    <a:pt x="192035" y="476126"/>
                  </a:lnTo>
                  <a:lnTo>
                    <a:pt x="146890" y="462112"/>
                  </a:lnTo>
                  <a:lnTo>
                    <a:pt x="106036" y="439937"/>
                  </a:lnTo>
                  <a:lnTo>
                    <a:pt x="70442" y="410569"/>
                  </a:lnTo>
                  <a:lnTo>
                    <a:pt x="41074" y="374975"/>
                  </a:lnTo>
                  <a:lnTo>
                    <a:pt x="18900" y="334122"/>
                  </a:lnTo>
                  <a:lnTo>
                    <a:pt x="4886" y="288976"/>
                  </a:lnTo>
                  <a:lnTo>
                    <a:pt x="0" y="240506"/>
                  </a:lnTo>
                  <a:lnTo>
                    <a:pt x="4886" y="192035"/>
                  </a:lnTo>
                  <a:lnTo>
                    <a:pt x="18900" y="146890"/>
                  </a:lnTo>
                  <a:lnTo>
                    <a:pt x="41074" y="106036"/>
                  </a:lnTo>
                  <a:lnTo>
                    <a:pt x="70442" y="70442"/>
                  </a:lnTo>
                  <a:lnTo>
                    <a:pt x="106037" y="41074"/>
                  </a:lnTo>
                  <a:lnTo>
                    <a:pt x="146890" y="18900"/>
                  </a:lnTo>
                  <a:lnTo>
                    <a:pt x="192035" y="4886"/>
                  </a:lnTo>
                  <a:lnTo>
                    <a:pt x="240506" y="0"/>
                  </a:lnTo>
                  <a:lnTo>
                    <a:pt x="5229251" y="0"/>
                  </a:lnTo>
                  <a:lnTo>
                    <a:pt x="5277720" y="4886"/>
                  </a:lnTo>
                  <a:lnTo>
                    <a:pt x="5322866" y="18900"/>
                  </a:lnTo>
                  <a:lnTo>
                    <a:pt x="5363720" y="41074"/>
                  </a:lnTo>
                  <a:lnTo>
                    <a:pt x="5399314" y="70442"/>
                  </a:lnTo>
                  <a:lnTo>
                    <a:pt x="5428682" y="106037"/>
                  </a:lnTo>
                  <a:lnTo>
                    <a:pt x="5450856" y="146890"/>
                  </a:lnTo>
                  <a:lnTo>
                    <a:pt x="5464870" y="192036"/>
                  </a:lnTo>
                  <a:lnTo>
                    <a:pt x="5469757" y="240506"/>
                  </a:lnTo>
                  <a:lnTo>
                    <a:pt x="5464870" y="288976"/>
                  </a:lnTo>
                  <a:lnTo>
                    <a:pt x="5450856" y="334122"/>
                  </a:lnTo>
                  <a:lnTo>
                    <a:pt x="5428681" y="374975"/>
                  </a:lnTo>
                  <a:lnTo>
                    <a:pt x="5399313" y="410570"/>
                  </a:lnTo>
                  <a:lnTo>
                    <a:pt x="5363719" y="439937"/>
                  </a:lnTo>
                  <a:lnTo>
                    <a:pt x="5322866" y="462112"/>
                  </a:lnTo>
                  <a:lnTo>
                    <a:pt x="5277720" y="476126"/>
                  </a:lnTo>
                  <a:lnTo>
                    <a:pt x="5229250" y="481012"/>
                  </a:lnTo>
                  <a:lnTo>
                    <a:pt x="240506" y="481012"/>
                  </a:lnTo>
                  <a:close/>
                </a:path>
              </a:pathLst>
            </a:custGeom>
            <a:solidFill>
              <a:srgbClr val="EAEAEA">
                <a:alpha val="45097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1130299" y="1854200"/>
              <a:ext cx="204607" cy="207962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1155968" y="1862137"/>
              <a:ext cx="152755" cy="66675"/>
            </a:xfrm>
            <a:prstGeom prst="rect">
              <a:avLst/>
            </a:prstGeom>
          </p:spPr>
        </p:pic>
        <p:sp>
          <p:nvSpPr>
            <p:cNvPr id="23" name="object 23"/>
            <p:cNvSpPr/>
            <p:nvPr/>
          </p:nvSpPr>
          <p:spPr>
            <a:xfrm>
              <a:off x="1160487" y="1991499"/>
              <a:ext cx="151130" cy="56515"/>
            </a:xfrm>
            <a:custGeom>
              <a:rect l="l" t="t" r="r" b="b"/>
              <a:pathLst>
                <a:path w="151130" h="56514">
                  <a:moveTo>
                    <a:pt x="150507" y="10947"/>
                  </a:moveTo>
                  <a:lnTo>
                    <a:pt x="149821" y="0"/>
                  </a:lnTo>
                  <a:lnTo>
                    <a:pt x="147561" y="3873"/>
                  </a:lnTo>
                  <a:lnTo>
                    <a:pt x="144526" y="7785"/>
                  </a:lnTo>
                  <a:lnTo>
                    <a:pt x="100596" y="37109"/>
                  </a:lnTo>
                  <a:lnTo>
                    <a:pt x="71208" y="41503"/>
                  </a:lnTo>
                  <a:lnTo>
                    <a:pt x="63233" y="40932"/>
                  </a:lnTo>
                  <a:lnTo>
                    <a:pt x="14058" y="17868"/>
                  </a:lnTo>
                  <a:lnTo>
                    <a:pt x="698" y="2019"/>
                  </a:lnTo>
                  <a:lnTo>
                    <a:pt x="0" y="13017"/>
                  </a:lnTo>
                  <a:lnTo>
                    <a:pt x="35826" y="47498"/>
                  </a:lnTo>
                  <a:lnTo>
                    <a:pt x="59613" y="54521"/>
                  </a:lnTo>
                  <a:lnTo>
                    <a:pt x="60337" y="54597"/>
                  </a:lnTo>
                  <a:lnTo>
                    <a:pt x="71818" y="55753"/>
                  </a:lnTo>
                  <a:lnTo>
                    <a:pt x="72288" y="55651"/>
                  </a:lnTo>
                  <a:lnTo>
                    <a:pt x="79565" y="56286"/>
                  </a:lnTo>
                  <a:lnTo>
                    <a:pt x="96583" y="53835"/>
                  </a:lnTo>
                  <a:lnTo>
                    <a:pt x="102819" y="50736"/>
                  </a:lnTo>
                  <a:lnTo>
                    <a:pt x="107569" y="49364"/>
                  </a:lnTo>
                  <a:lnTo>
                    <a:pt x="108165" y="48958"/>
                  </a:lnTo>
                  <a:lnTo>
                    <a:pt x="114922" y="46901"/>
                  </a:lnTo>
                  <a:lnTo>
                    <a:pt x="129781" y="38290"/>
                  </a:lnTo>
                  <a:lnTo>
                    <a:pt x="138112" y="28943"/>
                  </a:lnTo>
                  <a:lnTo>
                    <a:pt x="144106" y="23126"/>
                  </a:lnTo>
                  <a:lnTo>
                    <a:pt x="150507" y="10947"/>
                  </a:lnTo>
                  <a:close/>
                </a:path>
              </a:pathLst>
            </a:custGeom>
            <a:solidFill>
              <a:srgbClr val="F8F8F8">
                <a:alpha val="3921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4" name="object 24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2743199" y="4419599"/>
              <a:ext cx="5394324" cy="538162"/>
            </a:xfrm>
            <a:prstGeom prst="rect">
              <a:avLst/>
            </a:prstGeom>
          </p:spPr>
        </p:pic>
        <p:sp>
          <p:nvSpPr>
            <p:cNvPr id="25" name="object 25"/>
            <p:cNvSpPr/>
            <p:nvPr/>
          </p:nvSpPr>
          <p:spPr>
            <a:xfrm>
              <a:off x="2778954" y="4449762"/>
              <a:ext cx="5343525" cy="469900"/>
            </a:xfrm>
            <a:custGeom>
              <a:rect l="l" t="t" r="r" b="b"/>
              <a:pathLst>
                <a:path w="5343525" h="469900">
                  <a:moveTo>
                    <a:pt x="234950" y="469900"/>
                  </a:moveTo>
                  <a:lnTo>
                    <a:pt x="187599" y="465126"/>
                  </a:lnTo>
                  <a:lnTo>
                    <a:pt x="143496" y="451436"/>
                  </a:lnTo>
                  <a:lnTo>
                    <a:pt x="103587" y="429774"/>
                  </a:lnTo>
                  <a:lnTo>
                    <a:pt x="68815" y="401084"/>
                  </a:lnTo>
                  <a:lnTo>
                    <a:pt x="40125" y="366312"/>
                  </a:lnTo>
                  <a:lnTo>
                    <a:pt x="18463" y="326403"/>
                  </a:lnTo>
                  <a:lnTo>
                    <a:pt x="4773" y="282300"/>
                  </a:lnTo>
                  <a:lnTo>
                    <a:pt x="0" y="234950"/>
                  </a:lnTo>
                  <a:lnTo>
                    <a:pt x="4773" y="187599"/>
                  </a:lnTo>
                  <a:lnTo>
                    <a:pt x="18463" y="143496"/>
                  </a:lnTo>
                  <a:lnTo>
                    <a:pt x="40126" y="103587"/>
                  </a:lnTo>
                  <a:lnTo>
                    <a:pt x="68815" y="68815"/>
                  </a:lnTo>
                  <a:lnTo>
                    <a:pt x="103587" y="40125"/>
                  </a:lnTo>
                  <a:lnTo>
                    <a:pt x="143497" y="18463"/>
                  </a:lnTo>
                  <a:lnTo>
                    <a:pt x="187599" y="4773"/>
                  </a:lnTo>
                  <a:lnTo>
                    <a:pt x="234949" y="0"/>
                  </a:lnTo>
                  <a:lnTo>
                    <a:pt x="5108074" y="0"/>
                  </a:lnTo>
                  <a:lnTo>
                    <a:pt x="5155424" y="4773"/>
                  </a:lnTo>
                  <a:lnTo>
                    <a:pt x="5199527" y="18463"/>
                  </a:lnTo>
                  <a:lnTo>
                    <a:pt x="5239437" y="40126"/>
                  </a:lnTo>
                  <a:lnTo>
                    <a:pt x="5274209" y="68815"/>
                  </a:lnTo>
                  <a:lnTo>
                    <a:pt x="5302898" y="103587"/>
                  </a:lnTo>
                  <a:lnTo>
                    <a:pt x="5324560" y="143497"/>
                  </a:lnTo>
                  <a:lnTo>
                    <a:pt x="5338250" y="187599"/>
                  </a:lnTo>
                  <a:lnTo>
                    <a:pt x="5343023" y="234950"/>
                  </a:lnTo>
                  <a:lnTo>
                    <a:pt x="5338250" y="282300"/>
                  </a:lnTo>
                  <a:lnTo>
                    <a:pt x="5324560" y="326403"/>
                  </a:lnTo>
                  <a:lnTo>
                    <a:pt x="5302898" y="366313"/>
                  </a:lnTo>
                  <a:lnTo>
                    <a:pt x="5274208" y="401085"/>
                  </a:lnTo>
                  <a:lnTo>
                    <a:pt x="5239436" y="429774"/>
                  </a:lnTo>
                  <a:lnTo>
                    <a:pt x="5199527" y="451436"/>
                  </a:lnTo>
                  <a:lnTo>
                    <a:pt x="5155424" y="465126"/>
                  </a:lnTo>
                  <a:lnTo>
                    <a:pt x="5108074" y="469900"/>
                  </a:lnTo>
                  <a:lnTo>
                    <a:pt x="234950" y="469900"/>
                  </a:lnTo>
                  <a:close/>
                </a:path>
              </a:pathLst>
            </a:custGeom>
            <a:solidFill>
              <a:srgbClr val="0099FF">
                <a:alpha val="36077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6" name="object 26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1155" indent="-339090">
              <a:lnSpc>
                <a:spcPct val="100000"/>
              </a:lnSpc>
              <a:spcBef>
                <a:spcPts val="100"/>
              </a:spcBef>
              <a:buFont typeface="Arial"/>
              <a:buAutoNum type="arabicPeriod"/>
              <a:tabLst>
                <a:tab pos="351790"/>
              </a:tabLst>
            </a:pPr>
            <a:r>
              <a:rPr spc="-25">
                <a:solidFill>
                  <a:srgbClr val="FF0000"/>
                </a:solidFill>
              </a:rPr>
              <a:t>引言</a:t>
            </a:r>
          </a:p>
          <a:p>
            <a:pPr marL="338455" marR="5080" indent="-339090" algn="r">
              <a:lnSpc>
                <a:spcPct val="100000"/>
              </a:lnSpc>
              <a:spcBef>
                <a:spcPts val="2010"/>
              </a:spcBef>
              <a:buFont typeface="Arial"/>
              <a:buAutoNum type="arabicPeriod"/>
              <a:tabLst>
                <a:tab pos="339090"/>
              </a:tabLst>
            </a:pPr>
            <a:r>
              <a:rPr spc="-5"/>
              <a:t>电子产品设计的基本原则</a:t>
            </a:r>
          </a:p>
          <a:p>
            <a:pPr>
              <a:lnSpc>
                <a:spcPct val="100000"/>
              </a:lnSpc>
              <a:spcBef>
                <a:spcPts val="35"/>
              </a:spcBef>
              <a:buAutoNum type="arabicPeriod"/>
            </a:pPr>
            <a:endParaRPr sz="1450"/>
          </a:p>
          <a:p>
            <a:pPr marL="338455" marR="31115" indent="-339090" algn="r">
              <a:lnSpc>
                <a:spcPct val="100000"/>
              </a:lnSpc>
              <a:buFont typeface="Arial"/>
              <a:buAutoNum type="arabicPeriod"/>
              <a:tabLst>
                <a:tab pos="339090"/>
              </a:tabLst>
            </a:pPr>
            <a:r>
              <a:rPr spc="-5"/>
              <a:t>印刷电路板设计与制作</a:t>
            </a:r>
          </a:p>
          <a:p>
            <a:pPr>
              <a:lnSpc>
                <a:spcPct val="100000"/>
              </a:lnSpc>
              <a:spcBef>
                <a:spcPts val="80"/>
              </a:spcBef>
              <a:buAutoNum type="arabicPeriod"/>
            </a:pPr>
            <a:endParaRPr sz="1400"/>
          </a:p>
          <a:p>
            <a:pPr marL="1636395" indent="-339725">
              <a:lnSpc>
                <a:spcPct val="100000"/>
              </a:lnSpc>
              <a:buFont typeface="Arial"/>
              <a:buAutoNum type="arabicPeriod"/>
              <a:tabLst>
                <a:tab pos="1637030"/>
              </a:tabLst>
            </a:pPr>
            <a:r>
              <a:rPr spc="-15"/>
              <a:t>焊接工艺</a:t>
            </a:r>
          </a:p>
          <a:p>
            <a:pPr>
              <a:lnSpc>
                <a:spcPct val="100000"/>
              </a:lnSpc>
              <a:buAutoNum type="arabicPeriod"/>
            </a:pPr>
            <a:endParaRPr sz="1450"/>
          </a:p>
          <a:p>
            <a:pPr marL="2103120" indent="-339725">
              <a:lnSpc>
                <a:spcPct val="100000"/>
              </a:lnSpc>
              <a:spcBef>
                <a:spcPts val="5"/>
              </a:spcBef>
              <a:buFont typeface="Arial"/>
              <a:buAutoNum type="arabicPeriod"/>
              <a:tabLst>
                <a:tab pos="2103755"/>
              </a:tabLst>
            </a:pPr>
            <a:r>
              <a:rPr spc="-10"/>
              <a:t>整机装配工艺</a:t>
            </a:r>
          </a:p>
        </p:txBody>
      </p:sp>
      <p:grpSp>
        <p:nvGrpSpPr>
          <p:cNvPr id="27" name="object 27"/>
          <p:cNvGrpSpPr/>
          <p:nvPr/>
        </p:nvGrpSpPr>
        <p:grpSpPr>
          <a:xfrm>
            <a:off x="2870200" y="4597400"/>
            <a:ext cx="222885" cy="208279"/>
            <a:chOff x="2870200" y="4597400"/>
            <a:chExt cx="222885" cy="208279"/>
          </a:xfrm>
        </p:grpSpPr>
        <p:pic>
          <p:nvPicPr>
            <p:cNvPr id="28" name="object 28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2870200" y="4597400"/>
              <a:ext cx="222565" cy="207962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2901764" y="4614862"/>
              <a:ext cx="166338" cy="66675"/>
            </a:xfrm>
            <a:prstGeom prst="rect">
              <a:avLst/>
            </a:prstGeom>
          </p:spPr>
        </p:pic>
        <p:sp>
          <p:nvSpPr>
            <p:cNvPr id="30" name="object 30"/>
            <p:cNvSpPr/>
            <p:nvPr/>
          </p:nvSpPr>
          <p:spPr>
            <a:xfrm>
              <a:off x="2908173" y="4742408"/>
              <a:ext cx="162560" cy="60325"/>
            </a:xfrm>
            <a:custGeom>
              <a:rect l="l" t="t" r="r" b="b"/>
              <a:pathLst>
                <a:path w="162560" h="60325">
                  <a:moveTo>
                    <a:pt x="162471" y="10744"/>
                  </a:moveTo>
                  <a:lnTo>
                    <a:pt x="162242" y="0"/>
                  </a:lnTo>
                  <a:lnTo>
                    <a:pt x="159664" y="3911"/>
                  </a:lnTo>
                  <a:lnTo>
                    <a:pt x="156273" y="7899"/>
                  </a:lnTo>
                  <a:lnTo>
                    <a:pt x="152184" y="11823"/>
                  </a:lnTo>
                  <a:lnTo>
                    <a:pt x="132029" y="27101"/>
                  </a:lnTo>
                  <a:lnTo>
                    <a:pt x="108369" y="38747"/>
                  </a:lnTo>
                  <a:lnTo>
                    <a:pt x="97739" y="41783"/>
                  </a:lnTo>
                  <a:lnTo>
                    <a:pt x="83934" y="43548"/>
                  </a:lnTo>
                  <a:lnTo>
                    <a:pt x="75857" y="43815"/>
                  </a:lnTo>
                  <a:lnTo>
                    <a:pt x="63944" y="43167"/>
                  </a:lnTo>
                  <a:lnTo>
                    <a:pt x="15125" y="20243"/>
                  </a:lnTo>
                  <a:lnTo>
                    <a:pt x="241" y="4038"/>
                  </a:lnTo>
                  <a:lnTo>
                    <a:pt x="0" y="14833"/>
                  </a:lnTo>
                  <a:lnTo>
                    <a:pt x="39560" y="50393"/>
                  </a:lnTo>
                  <a:lnTo>
                    <a:pt x="78105" y="60147"/>
                  </a:lnTo>
                  <a:lnTo>
                    <a:pt x="84442" y="59118"/>
                  </a:lnTo>
                  <a:lnTo>
                    <a:pt x="86461" y="59309"/>
                  </a:lnTo>
                  <a:lnTo>
                    <a:pt x="104724" y="57315"/>
                  </a:lnTo>
                  <a:lnTo>
                    <a:pt x="117881" y="51650"/>
                  </a:lnTo>
                  <a:lnTo>
                    <a:pt x="118681" y="50495"/>
                  </a:lnTo>
                  <a:lnTo>
                    <a:pt x="119646" y="49911"/>
                  </a:lnTo>
                  <a:lnTo>
                    <a:pt x="125082" y="47904"/>
                  </a:lnTo>
                  <a:lnTo>
                    <a:pt x="128066" y="45631"/>
                  </a:lnTo>
                  <a:lnTo>
                    <a:pt x="139801" y="39357"/>
                  </a:lnTo>
                  <a:lnTo>
                    <a:pt x="149885" y="29222"/>
                  </a:lnTo>
                  <a:lnTo>
                    <a:pt x="150291" y="27406"/>
                  </a:lnTo>
                  <a:lnTo>
                    <a:pt x="155130" y="23025"/>
                  </a:lnTo>
                  <a:lnTo>
                    <a:pt x="162471" y="10744"/>
                  </a:lnTo>
                  <a:close/>
                </a:path>
              </a:pathLst>
            </a:custGeom>
            <a:solidFill>
              <a:srgbClr val="F8F8F8">
                <a:alpha val="3921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171387"/>
            <a:ext cx="146558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Arial"/>
                <a:cs typeface="Arial"/>
              </a:rPr>
              <a:t>1.</a:t>
            </a:r>
            <a:r>
              <a:rPr spc="-25"/>
              <a:t>引言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685799" y="2438399"/>
            <a:ext cx="1219199" cy="23622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876300" y="2644139"/>
            <a:ext cx="838200" cy="1976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3200" spc="-25">
                <a:solidFill>
                  <a:srgbClr val="0000CC"/>
                </a:solidFill>
                <a:latin typeface="黑体"/>
                <a:cs typeface="黑体"/>
              </a:rPr>
              <a:t>电子工艺生产实践</a:t>
            </a:r>
            <a:endParaRPr sz="3200">
              <a:latin typeface="黑体"/>
              <a:cs typeface="黑体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044699" y="1511299"/>
            <a:ext cx="6756400" cy="4368800"/>
            <a:chOff x="2044699" y="1511299"/>
            <a:chExt cx="6756400" cy="4368800"/>
          </a:xfrm>
        </p:grpSpPr>
        <p:sp>
          <p:nvSpPr>
            <p:cNvPr id="6" name="object 6"/>
            <p:cNvSpPr/>
            <p:nvPr/>
          </p:nvSpPr>
          <p:spPr>
            <a:xfrm>
              <a:off x="2057399" y="1523999"/>
              <a:ext cx="685800" cy="4343400"/>
            </a:xfrm>
            <a:custGeom>
              <a:rect l="l" t="t" r="r" b="b"/>
              <a:pathLst>
                <a:path w="685800" h="4343400">
                  <a:moveTo>
                    <a:pt x="685800" y="4343399"/>
                  </a:moveTo>
                  <a:lnTo>
                    <a:pt x="639271" y="4340095"/>
                  </a:lnTo>
                  <a:lnTo>
                    <a:pt x="594644" y="4330470"/>
                  </a:lnTo>
                  <a:lnTo>
                    <a:pt x="552328" y="4314955"/>
                  </a:lnTo>
                  <a:lnTo>
                    <a:pt x="512732" y="4293982"/>
                  </a:lnTo>
                  <a:lnTo>
                    <a:pt x="476264" y="4267982"/>
                  </a:lnTo>
                  <a:lnTo>
                    <a:pt x="443333" y="4237386"/>
                  </a:lnTo>
                  <a:lnTo>
                    <a:pt x="414347" y="4202625"/>
                  </a:lnTo>
                  <a:lnTo>
                    <a:pt x="389716" y="4164132"/>
                  </a:lnTo>
                  <a:lnTo>
                    <a:pt x="369847" y="4122336"/>
                  </a:lnTo>
                  <a:lnTo>
                    <a:pt x="355149" y="4077669"/>
                  </a:lnTo>
                  <a:lnTo>
                    <a:pt x="346030" y="4030562"/>
                  </a:lnTo>
                  <a:lnTo>
                    <a:pt x="342900" y="3981448"/>
                  </a:lnTo>
                  <a:lnTo>
                    <a:pt x="342900" y="2558973"/>
                  </a:lnTo>
                  <a:lnTo>
                    <a:pt x="339769" y="2509858"/>
                  </a:lnTo>
                  <a:lnTo>
                    <a:pt x="330651" y="2462752"/>
                  </a:lnTo>
                  <a:lnTo>
                    <a:pt x="315953" y="2418085"/>
                  </a:lnTo>
                  <a:lnTo>
                    <a:pt x="296084" y="2376289"/>
                  </a:lnTo>
                  <a:lnTo>
                    <a:pt x="271452" y="2337795"/>
                  </a:lnTo>
                  <a:lnTo>
                    <a:pt x="242467" y="2303034"/>
                  </a:lnTo>
                  <a:lnTo>
                    <a:pt x="209536" y="2272438"/>
                  </a:lnTo>
                  <a:lnTo>
                    <a:pt x="173068" y="2246438"/>
                  </a:lnTo>
                  <a:lnTo>
                    <a:pt x="133472" y="2225465"/>
                  </a:lnTo>
                  <a:lnTo>
                    <a:pt x="91156" y="2209951"/>
                  </a:lnTo>
                  <a:lnTo>
                    <a:pt x="46529" y="2200326"/>
                  </a:lnTo>
                  <a:lnTo>
                    <a:pt x="0" y="2197021"/>
                  </a:lnTo>
                  <a:lnTo>
                    <a:pt x="46529" y="2193716"/>
                  </a:lnTo>
                  <a:lnTo>
                    <a:pt x="91156" y="2184091"/>
                  </a:lnTo>
                  <a:lnTo>
                    <a:pt x="133472" y="2168577"/>
                  </a:lnTo>
                  <a:lnTo>
                    <a:pt x="173068" y="2147604"/>
                  </a:lnTo>
                  <a:lnTo>
                    <a:pt x="209535" y="2121603"/>
                  </a:lnTo>
                  <a:lnTo>
                    <a:pt x="242466" y="2091007"/>
                  </a:lnTo>
                  <a:lnTo>
                    <a:pt x="271452" y="2056247"/>
                  </a:lnTo>
                  <a:lnTo>
                    <a:pt x="296083" y="2017753"/>
                  </a:lnTo>
                  <a:lnTo>
                    <a:pt x="315953" y="1975957"/>
                  </a:lnTo>
                  <a:lnTo>
                    <a:pt x="330651" y="1931290"/>
                  </a:lnTo>
                  <a:lnTo>
                    <a:pt x="339769" y="1884184"/>
                  </a:lnTo>
                  <a:lnTo>
                    <a:pt x="342899" y="1835069"/>
                  </a:lnTo>
                  <a:lnTo>
                    <a:pt x="342900" y="361951"/>
                  </a:lnTo>
                  <a:lnTo>
                    <a:pt x="346030" y="312836"/>
                  </a:lnTo>
                  <a:lnTo>
                    <a:pt x="355148" y="265730"/>
                  </a:lnTo>
                  <a:lnTo>
                    <a:pt x="369846" y="221063"/>
                  </a:lnTo>
                  <a:lnTo>
                    <a:pt x="389716" y="179267"/>
                  </a:lnTo>
                  <a:lnTo>
                    <a:pt x="414347" y="140773"/>
                  </a:lnTo>
                  <a:lnTo>
                    <a:pt x="443333" y="106013"/>
                  </a:lnTo>
                  <a:lnTo>
                    <a:pt x="476264" y="75417"/>
                  </a:lnTo>
                  <a:lnTo>
                    <a:pt x="512731" y="49417"/>
                  </a:lnTo>
                  <a:lnTo>
                    <a:pt x="552327" y="28444"/>
                  </a:lnTo>
                  <a:lnTo>
                    <a:pt x="594643" y="12929"/>
                  </a:lnTo>
                  <a:lnTo>
                    <a:pt x="639270" y="3304"/>
                  </a:lnTo>
                  <a:lnTo>
                    <a:pt x="685800" y="0"/>
                  </a:lnTo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000499" y="1524000"/>
              <a:ext cx="4800599" cy="914400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4305490" y="1539965"/>
            <a:ext cx="4089400" cy="861694"/>
          </a:xfrm>
          <a:prstGeom prst="rect">
            <a:avLst/>
          </a:prstGeom>
        </p:spPr>
        <p:txBody>
          <a:bodyPr vert="horz" wrap="square" lIns="0" tIns="52069" rIns="0" bIns="0" rtlCol="0">
            <a:spAutoFit/>
          </a:bodyPr>
          <a:lstStyle/>
          <a:p>
            <a:pPr marL="12700" marR="5080" indent="422909">
              <a:lnSpc>
                <a:spcPct val="87100"/>
              </a:lnSpc>
              <a:spcBef>
                <a:spcPts val="409"/>
              </a:spcBef>
            </a:pPr>
            <a:r>
              <a:rPr sz="2000" spc="-5">
                <a:solidFill>
                  <a:srgbClr val="0000CC"/>
                </a:solidFill>
                <a:latin typeface="黑体"/>
                <a:cs typeface="黑体"/>
              </a:rPr>
              <a:t>电子、电气的基本理论，包括电子技术、电气工程技术、计算机仿真</a:t>
            </a:r>
            <a:r>
              <a:rPr sz="2000" spc="-10">
                <a:solidFill>
                  <a:srgbClr val="0000CC"/>
                </a:solidFill>
                <a:latin typeface="黑体"/>
                <a:cs typeface="黑体"/>
              </a:rPr>
              <a:t>及相关的学科。</a:t>
            </a:r>
            <a:endParaRPr sz="2000">
              <a:latin typeface="黑体"/>
              <a:cs typeface="黑体"/>
            </a:endParaRPr>
          </a:p>
        </p:txBody>
      </p:sp>
      <p:pic>
        <p:nvPicPr>
          <p:cNvPr id="9" name="object 9"/>
          <p:cNvPicPr/>
          <p:nvPr/>
        </p:nvPicPr>
        <p:blipFill>
          <a:blip r:embed="rId3"/>
          <a:stretch>
            <a:fillRect/>
          </a:stretch>
        </p:blipFill>
        <p:spPr>
          <a:xfrm>
            <a:off x="4000499" y="3162300"/>
            <a:ext cx="4800599" cy="914400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4305490" y="3178265"/>
            <a:ext cx="4343400" cy="861694"/>
          </a:xfrm>
          <a:prstGeom prst="rect">
            <a:avLst/>
          </a:prstGeom>
        </p:spPr>
        <p:txBody>
          <a:bodyPr vert="horz" wrap="square" lIns="0" tIns="52069" rIns="0" bIns="0" rtlCol="0">
            <a:spAutoFit/>
          </a:bodyPr>
          <a:lstStyle/>
          <a:p>
            <a:pPr marL="12700" marR="5080" indent="422909">
              <a:lnSpc>
                <a:spcPct val="87100"/>
              </a:lnSpc>
              <a:spcBef>
                <a:spcPts val="409"/>
              </a:spcBef>
            </a:pPr>
            <a:r>
              <a:rPr sz="2000" spc="-5">
                <a:solidFill>
                  <a:srgbClr val="0000CC"/>
                </a:solidFill>
                <a:latin typeface="黑体"/>
                <a:cs typeface="黑体"/>
              </a:rPr>
              <a:t>电子、电气的基本元件，掌握电</a:t>
            </a:r>
            <a:r>
              <a:rPr sz="2000" spc="-50">
                <a:solidFill>
                  <a:srgbClr val="0000CC"/>
                </a:solidFill>
                <a:latin typeface="黑体"/>
                <a:cs typeface="黑体"/>
              </a:rPr>
              <a:t> </a:t>
            </a:r>
            <a:r>
              <a:rPr sz="2000" spc="-5">
                <a:solidFill>
                  <a:srgbClr val="0000CC"/>
                </a:solidFill>
                <a:latin typeface="黑体"/>
                <a:cs typeface="黑体"/>
              </a:rPr>
              <a:t>子元器件的种类、结构、性能、特点、应用领域、技术指标和产品质量等。</a:t>
            </a:r>
            <a:endParaRPr sz="2000">
              <a:latin typeface="黑体"/>
              <a:cs typeface="黑体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2928937" y="1900237"/>
            <a:ext cx="5872480" cy="4729480"/>
            <a:chOff x="2928937" y="1900237"/>
            <a:chExt cx="5872480" cy="4729480"/>
          </a:xfrm>
        </p:grpSpPr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000499" y="4800600"/>
              <a:ext cx="4800599" cy="914400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2933700" y="1905000"/>
              <a:ext cx="685800" cy="228600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2933700" y="1905000"/>
              <a:ext cx="685800" cy="228600"/>
            </a:xfrm>
            <a:custGeom>
              <a:rect l="l" t="t" r="r" b="b"/>
              <a:pathLst>
                <a:path w="685800" h="228600">
                  <a:moveTo>
                    <a:pt x="0" y="57150"/>
                  </a:moveTo>
                  <a:lnTo>
                    <a:pt x="515936" y="57150"/>
                  </a:lnTo>
                  <a:lnTo>
                    <a:pt x="515936" y="0"/>
                  </a:lnTo>
                  <a:lnTo>
                    <a:pt x="685800" y="114300"/>
                  </a:lnTo>
                  <a:lnTo>
                    <a:pt x="515936" y="228600"/>
                  </a:lnTo>
                  <a:lnTo>
                    <a:pt x="515936" y="171450"/>
                  </a:lnTo>
                  <a:lnTo>
                    <a:pt x="0" y="17145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2933700" y="3543300"/>
              <a:ext cx="685800" cy="228600"/>
            </a:xfrm>
            <a:custGeom>
              <a:rect l="l" t="t" r="r" b="b"/>
              <a:pathLst>
                <a:path w="685800" h="228600">
                  <a:moveTo>
                    <a:pt x="515936" y="228600"/>
                  </a:moveTo>
                  <a:lnTo>
                    <a:pt x="515936" y="171450"/>
                  </a:lnTo>
                  <a:lnTo>
                    <a:pt x="0" y="171450"/>
                  </a:lnTo>
                  <a:lnTo>
                    <a:pt x="0" y="57150"/>
                  </a:lnTo>
                  <a:lnTo>
                    <a:pt x="515936" y="57150"/>
                  </a:lnTo>
                  <a:lnTo>
                    <a:pt x="515936" y="0"/>
                  </a:lnTo>
                  <a:lnTo>
                    <a:pt x="685800" y="114300"/>
                  </a:lnTo>
                  <a:lnTo>
                    <a:pt x="515936" y="228600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2933700" y="3543300"/>
              <a:ext cx="685800" cy="228600"/>
            </a:xfrm>
            <a:custGeom>
              <a:rect l="l" t="t" r="r" b="b"/>
              <a:pathLst>
                <a:path w="685800" h="228600">
                  <a:moveTo>
                    <a:pt x="0" y="57150"/>
                  </a:moveTo>
                  <a:lnTo>
                    <a:pt x="515936" y="57150"/>
                  </a:lnTo>
                  <a:lnTo>
                    <a:pt x="515936" y="0"/>
                  </a:lnTo>
                  <a:lnTo>
                    <a:pt x="685800" y="114300"/>
                  </a:lnTo>
                  <a:lnTo>
                    <a:pt x="515936" y="228600"/>
                  </a:lnTo>
                  <a:lnTo>
                    <a:pt x="515936" y="171450"/>
                  </a:lnTo>
                  <a:lnTo>
                    <a:pt x="0" y="17145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2933700" y="5181600"/>
              <a:ext cx="685800" cy="228600"/>
            </a:xfrm>
            <a:custGeom>
              <a:rect l="l" t="t" r="r" b="b"/>
              <a:pathLst>
                <a:path w="685800" h="228600">
                  <a:moveTo>
                    <a:pt x="515936" y="228600"/>
                  </a:moveTo>
                  <a:lnTo>
                    <a:pt x="515936" y="171450"/>
                  </a:lnTo>
                  <a:lnTo>
                    <a:pt x="0" y="171450"/>
                  </a:lnTo>
                  <a:lnTo>
                    <a:pt x="0" y="57150"/>
                  </a:lnTo>
                  <a:lnTo>
                    <a:pt x="515936" y="57150"/>
                  </a:lnTo>
                  <a:lnTo>
                    <a:pt x="515936" y="0"/>
                  </a:lnTo>
                  <a:lnTo>
                    <a:pt x="685800" y="114300"/>
                  </a:lnTo>
                  <a:lnTo>
                    <a:pt x="515936" y="228600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2933700" y="5181600"/>
              <a:ext cx="685800" cy="228600"/>
            </a:xfrm>
            <a:custGeom>
              <a:rect l="l" t="t" r="r" b="b"/>
              <a:pathLst>
                <a:path w="685800" h="228600">
                  <a:moveTo>
                    <a:pt x="0" y="57150"/>
                  </a:moveTo>
                  <a:lnTo>
                    <a:pt x="515936" y="57150"/>
                  </a:lnTo>
                  <a:lnTo>
                    <a:pt x="515936" y="0"/>
                  </a:lnTo>
                  <a:lnTo>
                    <a:pt x="685800" y="114300"/>
                  </a:lnTo>
                  <a:lnTo>
                    <a:pt x="515936" y="228600"/>
                  </a:lnTo>
                  <a:lnTo>
                    <a:pt x="515936" y="171450"/>
                  </a:lnTo>
                  <a:lnTo>
                    <a:pt x="0" y="17145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926128" y="5730872"/>
              <a:ext cx="2532071" cy="898526"/>
            </a:xfrm>
            <a:prstGeom prst="rect">
              <a:avLst/>
            </a:prstGeom>
          </p:spPr>
        </p:pic>
      </p:grpSp>
      <p:sp>
        <p:nvSpPr>
          <p:cNvPr id="20" name="object 20"/>
          <p:cNvSpPr txBox="1"/>
          <p:nvPr/>
        </p:nvSpPr>
        <p:spPr>
          <a:xfrm>
            <a:off x="4305490" y="4816565"/>
            <a:ext cx="4343400" cy="1819910"/>
          </a:xfrm>
          <a:prstGeom prst="rect">
            <a:avLst/>
          </a:prstGeom>
        </p:spPr>
        <p:txBody>
          <a:bodyPr vert="horz" wrap="square" lIns="0" tIns="52069" rIns="0" bIns="0" rtlCol="0">
            <a:spAutoFit/>
          </a:bodyPr>
          <a:lstStyle/>
          <a:p>
            <a:pPr marL="12700" marR="5080" indent="422909">
              <a:lnSpc>
                <a:spcPct val="87100"/>
              </a:lnSpc>
              <a:spcBef>
                <a:spcPts val="409"/>
              </a:spcBef>
            </a:pPr>
            <a:r>
              <a:rPr sz="2000" spc="-5">
                <a:solidFill>
                  <a:srgbClr val="FF0000"/>
                </a:solidFill>
                <a:latin typeface="黑体"/>
                <a:cs typeface="黑体"/>
              </a:rPr>
              <a:t>电子工艺实践的基本工具和测试</a:t>
            </a:r>
            <a:r>
              <a:rPr sz="2000" spc="-50">
                <a:solidFill>
                  <a:srgbClr val="FF0000"/>
                </a:solidFill>
                <a:latin typeface="黑体"/>
                <a:cs typeface="黑体"/>
              </a:rPr>
              <a:t> </a:t>
            </a:r>
            <a:r>
              <a:rPr sz="2000" spc="-5">
                <a:solidFill>
                  <a:srgbClr val="FF0000"/>
                </a:solidFill>
                <a:latin typeface="黑体"/>
                <a:cs typeface="黑体"/>
              </a:rPr>
              <a:t>仪器。主要包括电子产品的生产过程、焊接工艺以及调试技术等</a:t>
            </a:r>
            <a:endParaRPr sz="2000">
              <a:latin typeface="黑体"/>
              <a:cs typeface="黑体"/>
            </a:endParaRPr>
          </a:p>
          <a:p>
            <a:pPr marL="2780665" marR="335280" indent="-609600">
              <a:lnSpc>
                <a:spcPct val="100000"/>
              </a:lnSpc>
              <a:spcBef>
                <a:spcPts val="1785"/>
              </a:spcBef>
            </a:pPr>
            <a:r>
              <a:rPr sz="2400" spc="-10">
                <a:solidFill>
                  <a:srgbClr val="0000CC"/>
                </a:solidFill>
                <a:latin typeface="黑体"/>
                <a:cs typeface="黑体"/>
              </a:rPr>
              <a:t>本次课的主要</a:t>
            </a:r>
            <a:r>
              <a:rPr sz="2400" spc="-25">
                <a:solidFill>
                  <a:srgbClr val="0000CC"/>
                </a:solidFill>
                <a:latin typeface="黑体"/>
                <a:cs typeface="黑体"/>
              </a:rPr>
              <a:t>内容</a:t>
            </a:r>
            <a:endParaRPr sz="24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201295"/>
            <a:ext cx="1041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/>
              <a:t>提纲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990600" y="1676399"/>
            <a:ext cx="7146925" cy="3281679"/>
            <a:chOff x="990600" y="1676399"/>
            <a:chExt cx="7146925" cy="3281679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523999" y="2303462"/>
              <a:ext cx="5394324" cy="53816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559754" y="2333624"/>
              <a:ext cx="5343525" cy="469900"/>
            </a:xfrm>
            <a:custGeom>
              <a:rect l="l" t="t" r="r" b="b"/>
              <a:pathLst>
                <a:path w="5343525" h="469900">
                  <a:moveTo>
                    <a:pt x="234950" y="469900"/>
                  </a:moveTo>
                  <a:lnTo>
                    <a:pt x="187599" y="465126"/>
                  </a:lnTo>
                  <a:lnTo>
                    <a:pt x="143496" y="451436"/>
                  </a:lnTo>
                  <a:lnTo>
                    <a:pt x="103587" y="429774"/>
                  </a:lnTo>
                  <a:lnTo>
                    <a:pt x="68815" y="401084"/>
                  </a:lnTo>
                  <a:lnTo>
                    <a:pt x="40125" y="366312"/>
                  </a:lnTo>
                  <a:lnTo>
                    <a:pt x="18463" y="326403"/>
                  </a:lnTo>
                  <a:lnTo>
                    <a:pt x="4773" y="282300"/>
                  </a:lnTo>
                  <a:lnTo>
                    <a:pt x="0" y="234949"/>
                  </a:lnTo>
                  <a:lnTo>
                    <a:pt x="4773" y="187599"/>
                  </a:lnTo>
                  <a:lnTo>
                    <a:pt x="18463" y="143496"/>
                  </a:lnTo>
                  <a:lnTo>
                    <a:pt x="40126" y="103587"/>
                  </a:lnTo>
                  <a:lnTo>
                    <a:pt x="68815" y="68815"/>
                  </a:lnTo>
                  <a:lnTo>
                    <a:pt x="103587" y="40125"/>
                  </a:lnTo>
                  <a:lnTo>
                    <a:pt x="143497" y="18463"/>
                  </a:lnTo>
                  <a:lnTo>
                    <a:pt x="187599" y="4773"/>
                  </a:lnTo>
                  <a:lnTo>
                    <a:pt x="234949" y="0"/>
                  </a:lnTo>
                  <a:lnTo>
                    <a:pt x="5108074" y="0"/>
                  </a:lnTo>
                  <a:lnTo>
                    <a:pt x="5155424" y="4773"/>
                  </a:lnTo>
                  <a:lnTo>
                    <a:pt x="5199527" y="18463"/>
                  </a:lnTo>
                  <a:lnTo>
                    <a:pt x="5239437" y="40125"/>
                  </a:lnTo>
                  <a:lnTo>
                    <a:pt x="5274209" y="68815"/>
                  </a:lnTo>
                  <a:lnTo>
                    <a:pt x="5302898" y="103587"/>
                  </a:lnTo>
                  <a:lnTo>
                    <a:pt x="5324560" y="143497"/>
                  </a:lnTo>
                  <a:lnTo>
                    <a:pt x="5338250" y="187599"/>
                  </a:lnTo>
                  <a:lnTo>
                    <a:pt x="5343023" y="234950"/>
                  </a:lnTo>
                  <a:lnTo>
                    <a:pt x="5338250" y="282300"/>
                  </a:lnTo>
                  <a:lnTo>
                    <a:pt x="5324560" y="326403"/>
                  </a:lnTo>
                  <a:lnTo>
                    <a:pt x="5302898" y="366312"/>
                  </a:lnTo>
                  <a:lnTo>
                    <a:pt x="5274208" y="401084"/>
                  </a:lnTo>
                  <a:lnTo>
                    <a:pt x="5239436" y="429774"/>
                  </a:lnTo>
                  <a:lnTo>
                    <a:pt x="5199527" y="451436"/>
                  </a:lnTo>
                  <a:lnTo>
                    <a:pt x="5155424" y="465126"/>
                  </a:lnTo>
                  <a:lnTo>
                    <a:pt x="5108074" y="469900"/>
                  </a:lnTo>
                  <a:lnTo>
                    <a:pt x="234950" y="469900"/>
                  </a:lnTo>
                  <a:close/>
                </a:path>
              </a:pathLst>
            </a:custGeom>
            <a:solidFill>
              <a:srgbClr val="EAEAEA">
                <a:alpha val="45097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651000" y="2489200"/>
              <a:ext cx="222565" cy="207962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682565" y="2498724"/>
              <a:ext cx="166338" cy="66675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688973" y="2626270"/>
              <a:ext cx="162560" cy="60325"/>
            </a:xfrm>
            <a:custGeom>
              <a:rect l="l" t="t" r="r" b="b"/>
              <a:pathLst>
                <a:path w="162560" h="60325">
                  <a:moveTo>
                    <a:pt x="162471" y="10744"/>
                  </a:moveTo>
                  <a:lnTo>
                    <a:pt x="162255" y="0"/>
                  </a:lnTo>
                  <a:lnTo>
                    <a:pt x="159664" y="3911"/>
                  </a:lnTo>
                  <a:lnTo>
                    <a:pt x="156273" y="7899"/>
                  </a:lnTo>
                  <a:lnTo>
                    <a:pt x="152184" y="11823"/>
                  </a:lnTo>
                  <a:lnTo>
                    <a:pt x="132029" y="27101"/>
                  </a:lnTo>
                  <a:lnTo>
                    <a:pt x="108369" y="38747"/>
                  </a:lnTo>
                  <a:lnTo>
                    <a:pt x="97739" y="41783"/>
                  </a:lnTo>
                  <a:lnTo>
                    <a:pt x="83934" y="43548"/>
                  </a:lnTo>
                  <a:lnTo>
                    <a:pt x="75857" y="43815"/>
                  </a:lnTo>
                  <a:lnTo>
                    <a:pt x="63944" y="43167"/>
                  </a:lnTo>
                  <a:lnTo>
                    <a:pt x="15125" y="20243"/>
                  </a:lnTo>
                  <a:lnTo>
                    <a:pt x="241" y="4038"/>
                  </a:lnTo>
                  <a:lnTo>
                    <a:pt x="0" y="14833"/>
                  </a:lnTo>
                  <a:lnTo>
                    <a:pt x="39560" y="50393"/>
                  </a:lnTo>
                  <a:lnTo>
                    <a:pt x="78105" y="60147"/>
                  </a:lnTo>
                  <a:lnTo>
                    <a:pt x="84442" y="59118"/>
                  </a:lnTo>
                  <a:lnTo>
                    <a:pt x="86461" y="59309"/>
                  </a:lnTo>
                  <a:lnTo>
                    <a:pt x="104724" y="57315"/>
                  </a:lnTo>
                  <a:lnTo>
                    <a:pt x="117894" y="51650"/>
                  </a:lnTo>
                  <a:lnTo>
                    <a:pt x="118706" y="50482"/>
                  </a:lnTo>
                  <a:lnTo>
                    <a:pt x="119634" y="49911"/>
                  </a:lnTo>
                  <a:lnTo>
                    <a:pt x="125082" y="47904"/>
                  </a:lnTo>
                  <a:lnTo>
                    <a:pt x="128066" y="45631"/>
                  </a:lnTo>
                  <a:lnTo>
                    <a:pt x="139801" y="39357"/>
                  </a:lnTo>
                  <a:lnTo>
                    <a:pt x="149885" y="29222"/>
                  </a:lnTo>
                  <a:lnTo>
                    <a:pt x="150291" y="27406"/>
                  </a:lnTo>
                  <a:lnTo>
                    <a:pt x="155130" y="23025"/>
                  </a:lnTo>
                  <a:lnTo>
                    <a:pt x="162471" y="10744"/>
                  </a:lnTo>
                  <a:close/>
                </a:path>
              </a:pathLst>
            </a:custGeom>
            <a:solidFill>
              <a:srgbClr val="F8F8F8">
                <a:alpha val="3921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801812" y="3006724"/>
              <a:ext cx="5511799" cy="538162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836847" y="3036887"/>
              <a:ext cx="5469890" cy="481330"/>
            </a:xfrm>
            <a:custGeom>
              <a:rect l="l" t="t" r="r" b="b"/>
              <a:pathLst>
                <a:path w="5469890" h="481329">
                  <a:moveTo>
                    <a:pt x="240506" y="481012"/>
                  </a:moveTo>
                  <a:lnTo>
                    <a:pt x="192035" y="476126"/>
                  </a:lnTo>
                  <a:lnTo>
                    <a:pt x="146890" y="462112"/>
                  </a:lnTo>
                  <a:lnTo>
                    <a:pt x="106036" y="439937"/>
                  </a:lnTo>
                  <a:lnTo>
                    <a:pt x="70442" y="410569"/>
                  </a:lnTo>
                  <a:lnTo>
                    <a:pt x="41074" y="374975"/>
                  </a:lnTo>
                  <a:lnTo>
                    <a:pt x="18900" y="334121"/>
                  </a:lnTo>
                  <a:lnTo>
                    <a:pt x="4886" y="288976"/>
                  </a:lnTo>
                  <a:lnTo>
                    <a:pt x="0" y="240506"/>
                  </a:lnTo>
                  <a:lnTo>
                    <a:pt x="4886" y="192035"/>
                  </a:lnTo>
                  <a:lnTo>
                    <a:pt x="18900" y="146890"/>
                  </a:lnTo>
                  <a:lnTo>
                    <a:pt x="41074" y="106036"/>
                  </a:lnTo>
                  <a:lnTo>
                    <a:pt x="70442" y="70442"/>
                  </a:lnTo>
                  <a:lnTo>
                    <a:pt x="106037" y="41074"/>
                  </a:lnTo>
                  <a:lnTo>
                    <a:pt x="146890" y="18900"/>
                  </a:lnTo>
                  <a:lnTo>
                    <a:pt x="192035" y="4886"/>
                  </a:lnTo>
                  <a:lnTo>
                    <a:pt x="240506" y="0"/>
                  </a:lnTo>
                  <a:lnTo>
                    <a:pt x="5229250" y="0"/>
                  </a:lnTo>
                  <a:lnTo>
                    <a:pt x="5277720" y="4886"/>
                  </a:lnTo>
                  <a:lnTo>
                    <a:pt x="5322866" y="18900"/>
                  </a:lnTo>
                  <a:lnTo>
                    <a:pt x="5363719" y="41074"/>
                  </a:lnTo>
                  <a:lnTo>
                    <a:pt x="5399313" y="70442"/>
                  </a:lnTo>
                  <a:lnTo>
                    <a:pt x="5428681" y="106037"/>
                  </a:lnTo>
                  <a:lnTo>
                    <a:pt x="5450856" y="146890"/>
                  </a:lnTo>
                  <a:lnTo>
                    <a:pt x="5464870" y="192036"/>
                  </a:lnTo>
                  <a:lnTo>
                    <a:pt x="5469756" y="240506"/>
                  </a:lnTo>
                  <a:lnTo>
                    <a:pt x="5464870" y="288976"/>
                  </a:lnTo>
                  <a:lnTo>
                    <a:pt x="5450856" y="334122"/>
                  </a:lnTo>
                  <a:lnTo>
                    <a:pt x="5428681" y="374975"/>
                  </a:lnTo>
                  <a:lnTo>
                    <a:pt x="5399313" y="410569"/>
                  </a:lnTo>
                  <a:lnTo>
                    <a:pt x="5363719" y="439937"/>
                  </a:lnTo>
                  <a:lnTo>
                    <a:pt x="5322865" y="462112"/>
                  </a:lnTo>
                  <a:lnTo>
                    <a:pt x="5277719" y="476126"/>
                  </a:lnTo>
                  <a:lnTo>
                    <a:pt x="5229250" y="481012"/>
                  </a:lnTo>
                  <a:lnTo>
                    <a:pt x="240506" y="481012"/>
                  </a:lnTo>
                  <a:close/>
                </a:path>
              </a:pathLst>
            </a:custGeom>
            <a:solidFill>
              <a:srgbClr val="0099FF">
                <a:alpha val="36077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1943100" y="3187700"/>
              <a:ext cx="204607" cy="207962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1967180" y="3192462"/>
              <a:ext cx="152755" cy="66674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1971700" y="3321824"/>
              <a:ext cx="151130" cy="56515"/>
            </a:xfrm>
            <a:custGeom>
              <a:rect l="l" t="t" r="r" b="b"/>
              <a:pathLst>
                <a:path w="151130" h="56514">
                  <a:moveTo>
                    <a:pt x="150507" y="10947"/>
                  </a:moveTo>
                  <a:lnTo>
                    <a:pt x="149821" y="0"/>
                  </a:lnTo>
                  <a:lnTo>
                    <a:pt x="147548" y="3873"/>
                  </a:lnTo>
                  <a:lnTo>
                    <a:pt x="144526" y="7785"/>
                  </a:lnTo>
                  <a:lnTo>
                    <a:pt x="100596" y="37109"/>
                  </a:lnTo>
                  <a:lnTo>
                    <a:pt x="71208" y="41503"/>
                  </a:lnTo>
                  <a:lnTo>
                    <a:pt x="63233" y="40932"/>
                  </a:lnTo>
                  <a:lnTo>
                    <a:pt x="14058" y="17868"/>
                  </a:lnTo>
                  <a:lnTo>
                    <a:pt x="698" y="2019"/>
                  </a:lnTo>
                  <a:lnTo>
                    <a:pt x="0" y="13017"/>
                  </a:lnTo>
                  <a:lnTo>
                    <a:pt x="35826" y="47498"/>
                  </a:lnTo>
                  <a:lnTo>
                    <a:pt x="59613" y="54521"/>
                  </a:lnTo>
                  <a:lnTo>
                    <a:pt x="60337" y="54597"/>
                  </a:lnTo>
                  <a:lnTo>
                    <a:pt x="71818" y="55753"/>
                  </a:lnTo>
                  <a:lnTo>
                    <a:pt x="72288" y="55651"/>
                  </a:lnTo>
                  <a:lnTo>
                    <a:pt x="79565" y="56286"/>
                  </a:lnTo>
                  <a:lnTo>
                    <a:pt x="96583" y="53835"/>
                  </a:lnTo>
                  <a:lnTo>
                    <a:pt x="102806" y="50749"/>
                  </a:lnTo>
                  <a:lnTo>
                    <a:pt x="107569" y="49364"/>
                  </a:lnTo>
                  <a:lnTo>
                    <a:pt x="108165" y="48958"/>
                  </a:lnTo>
                  <a:lnTo>
                    <a:pt x="114922" y="46901"/>
                  </a:lnTo>
                  <a:lnTo>
                    <a:pt x="129781" y="38290"/>
                  </a:lnTo>
                  <a:lnTo>
                    <a:pt x="138112" y="28943"/>
                  </a:lnTo>
                  <a:lnTo>
                    <a:pt x="144106" y="23126"/>
                  </a:lnTo>
                  <a:lnTo>
                    <a:pt x="150507" y="10947"/>
                  </a:lnTo>
                  <a:close/>
                </a:path>
              </a:pathLst>
            </a:custGeom>
            <a:solidFill>
              <a:srgbClr val="F8F8F8">
                <a:alpha val="3921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2276474" y="3714749"/>
              <a:ext cx="5394324" cy="538162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2312229" y="3744912"/>
              <a:ext cx="5343525" cy="469900"/>
            </a:xfrm>
            <a:custGeom>
              <a:rect l="l" t="t" r="r" b="b"/>
              <a:pathLst>
                <a:path w="5343525" h="469900">
                  <a:moveTo>
                    <a:pt x="234950" y="469900"/>
                  </a:moveTo>
                  <a:lnTo>
                    <a:pt x="187599" y="465126"/>
                  </a:lnTo>
                  <a:lnTo>
                    <a:pt x="143496" y="451436"/>
                  </a:lnTo>
                  <a:lnTo>
                    <a:pt x="103587" y="429774"/>
                  </a:lnTo>
                  <a:lnTo>
                    <a:pt x="68815" y="401084"/>
                  </a:lnTo>
                  <a:lnTo>
                    <a:pt x="40125" y="366312"/>
                  </a:lnTo>
                  <a:lnTo>
                    <a:pt x="18463" y="326403"/>
                  </a:lnTo>
                  <a:lnTo>
                    <a:pt x="4773" y="282300"/>
                  </a:lnTo>
                  <a:lnTo>
                    <a:pt x="0" y="234950"/>
                  </a:lnTo>
                  <a:lnTo>
                    <a:pt x="4773" y="187599"/>
                  </a:lnTo>
                  <a:lnTo>
                    <a:pt x="18463" y="143496"/>
                  </a:lnTo>
                  <a:lnTo>
                    <a:pt x="40126" y="103587"/>
                  </a:lnTo>
                  <a:lnTo>
                    <a:pt x="68815" y="68815"/>
                  </a:lnTo>
                  <a:lnTo>
                    <a:pt x="103587" y="40125"/>
                  </a:lnTo>
                  <a:lnTo>
                    <a:pt x="143497" y="18463"/>
                  </a:lnTo>
                  <a:lnTo>
                    <a:pt x="187599" y="4773"/>
                  </a:lnTo>
                  <a:lnTo>
                    <a:pt x="234949" y="0"/>
                  </a:lnTo>
                  <a:lnTo>
                    <a:pt x="5108074" y="0"/>
                  </a:lnTo>
                  <a:lnTo>
                    <a:pt x="5155424" y="4773"/>
                  </a:lnTo>
                  <a:lnTo>
                    <a:pt x="5199527" y="18463"/>
                  </a:lnTo>
                  <a:lnTo>
                    <a:pt x="5239437" y="40126"/>
                  </a:lnTo>
                  <a:lnTo>
                    <a:pt x="5274209" y="68815"/>
                  </a:lnTo>
                  <a:lnTo>
                    <a:pt x="5302898" y="103587"/>
                  </a:lnTo>
                  <a:lnTo>
                    <a:pt x="5324560" y="143497"/>
                  </a:lnTo>
                  <a:lnTo>
                    <a:pt x="5338250" y="187599"/>
                  </a:lnTo>
                  <a:lnTo>
                    <a:pt x="5343023" y="234950"/>
                  </a:lnTo>
                  <a:lnTo>
                    <a:pt x="5338250" y="282300"/>
                  </a:lnTo>
                  <a:lnTo>
                    <a:pt x="5324560" y="326403"/>
                  </a:lnTo>
                  <a:lnTo>
                    <a:pt x="5302898" y="366313"/>
                  </a:lnTo>
                  <a:lnTo>
                    <a:pt x="5274208" y="401085"/>
                  </a:lnTo>
                  <a:lnTo>
                    <a:pt x="5239436" y="429774"/>
                  </a:lnTo>
                  <a:lnTo>
                    <a:pt x="5199527" y="451436"/>
                  </a:lnTo>
                  <a:lnTo>
                    <a:pt x="5155424" y="465126"/>
                  </a:lnTo>
                  <a:lnTo>
                    <a:pt x="5108074" y="469900"/>
                  </a:lnTo>
                  <a:lnTo>
                    <a:pt x="234950" y="469900"/>
                  </a:lnTo>
                  <a:close/>
                </a:path>
              </a:pathLst>
            </a:custGeom>
            <a:solidFill>
              <a:srgbClr val="0099FF">
                <a:alpha val="36077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6" name="object 1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2413000" y="3898900"/>
              <a:ext cx="220747" cy="207962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2435040" y="3910012"/>
              <a:ext cx="166337" cy="66675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2441448" y="4037558"/>
              <a:ext cx="162560" cy="60325"/>
            </a:xfrm>
            <a:custGeom>
              <a:rect l="l" t="t" r="r" b="b"/>
              <a:pathLst>
                <a:path w="162560" h="60325">
                  <a:moveTo>
                    <a:pt x="162471" y="10744"/>
                  </a:moveTo>
                  <a:lnTo>
                    <a:pt x="162242" y="0"/>
                  </a:lnTo>
                  <a:lnTo>
                    <a:pt x="159664" y="3911"/>
                  </a:lnTo>
                  <a:lnTo>
                    <a:pt x="156273" y="7899"/>
                  </a:lnTo>
                  <a:lnTo>
                    <a:pt x="152184" y="11823"/>
                  </a:lnTo>
                  <a:lnTo>
                    <a:pt x="132029" y="27101"/>
                  </a:lnTo>
                  <a:lnTo>
                    <a:pt x="108369" y="38747"/>
                  </a:lnTo>
                  <a:lnTo>
                    <a:pt x="97739" y="41783"/>
                  </a:lnTo>
                  <a:lnTo>
                    <a:pt x="83934" y="43548"/>
                  </a:lnTo>
                  <a:lnTo>
                    <a:pt x="75857" y="43815"/>
                  </a:lnTo>
                  <a:lnTo>
                    <a:pt x="63944" y="43167"/>
                  </a:lnTo>
                  <a:lnTo>
                    <a:pt x="15125" y="20243"/>
                  </a:lnTo>
                  <a:lnTo>
                    <a:pt x="241" y="4038"/>
                  </a:lnTo>
                  <a:lnTo>
                    <a:pt x="0" y="14833"/>
                  </a:lnTo>
                  <a:lnTo>
                    <a:pt x="39560" y="50393"/>
                  </a:lnTo>
                  <a:lnTo>
                    <a:pt x="78105" y="60147"/>
                  </a:lnTo>
                  <a:lnTo>
                    <a:pt x="84442" y="59118"/>
                  </a:lnTo>
                  <a:lnTo>
                    <a:pt x="86461" y="59309"/>
                  </a:lnTo>
                  <a:lnTo>
                    <a:pt x="104724" y="57315"/>
                  </a:lnTo>
                  <a:lnTo>
                    <a:pt x="117881" y="51650"/>
                  </a:lnTo>
                  <a:lnTo>
                    <a:pt x="118681" y="50495"/>
                  </a:lnTo>
                  <a:lnTo>
                    <a:pt x="119646" y="49911"/>
                  </a:lnTo>
                  <a:lnTo>
                    <a:pt x="125082" y="47904"/>
                  </a:lnTo>
                  <a:lnTo>
                    <a:pt x="128066" y="45631"/>
                  </a:lnTo>
                  <a:lnTo>
                    <a:pt x="139801" y="39357"/>
                  </a:lnTo>
                  <a:lnTo>
                    <a:pt x="149885" y="29222"/>
                  </a:lnTo>
                  <a:lnTo>
                    <a:pt x="150291" y="27406"/>
                  </a:lnTo>
                  <a:lnTo>
                    <a:pt x="155130" y="23025"/>
                  </a:lnTo>
                  <a:lnTo>
                    <a:pt x="162471" y="10744"/>
                  </a:lnTo>
                  <a:close/>
                </a:path>
              </a:pathLst>
            </a:custGeom>
            <a:solidFill>
              <a:srgbClr val="F8F8F8">
                <a:alpha val="3921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90600" y="1676399"/>
              <a:ext cx="5511799" cy="538162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1025635" y="1706562"/>
              <a:ext cx="5469890" cy="481330"/>
            </a:xfrm>
            <a:custGeom>
              <a:rect l="l" t="t" r="r" b="b"/>
              <a:pathLst>
                <a:path w="5469890" h="481330">
                  <a:moveTo>
                    <a:pt x="240506" y="481012"/>
                  </a:moveTo>
                  <a:lnTo>
                    <a:pt x="192035" y="476126"/>
                  </a:lnTo>
                  <a:lnTo>
                    <a:pt x="146890" y="462112"/>
                  </a:lnTo>
                  <a:lnTo>
                    <a:pt x="106036" y="439937"/>
                  </a:lnTo>
                  <a:lnTo>
                    <a:pt x="70442" y="410569"/>
                  </a:lnTo>
                  <a:lnTo>
                    <a:pt x="41074" y="374975"/>
                  </a:lnTo>
                  <a:lnTo>
                    <a:pt x="18900" y="334122"/>
                  </a:lnTo>
                  <a:lnTo>
                    <a:pt x="4886" y="288976"/>
                  </a:lnTo>
                  <a:lnTo>
                    <a:pt x="0" y="240506"/>
                  </a:lnTo>
                  <a:lnTo>
                    <a:pt x="4886" y="192035"/>
                  </a:lnTo>
                  <a:lnTo>
                    <a:pt x="18900" y="146890"/>
                  </a:lnTo>
                  <a:lnTo>
                    <a:pt x="41074" y="106036"/>
                  </a:lnTo>
                  <a:lnTo>
                    <a:pt x="70442" y="70442"/>
                  </a:lnTo>
                  <a:lnTo>
                    <a:pt x="106037" y="41074"/>
                  </a:lnTo>
                  <a:lnTo>
                    <a:pt x="146890" y="18900"/>
                  </a:lnTo>
                  <a:lnTo>
                    <a:pt x="192035" y="4886"/>
                  </a:lnTo>
                  <a:lnTo>
                    <a:pt x="240506" y="0"/>
                  </a:lnTo>
                  <a:lnTo>
                    <a:pt x="5229251" y="0"/>
                  </a:lnTo>
                  <a:lnTo>
                    <a:pt x="5277720" y="4886"/>
                  </a:lnTo>
                  <a:lnTo>
                    <a:pt x="5322866" y="18900"/>
                  </a:lnTo>
                  <a:lnTo>
                    <a:pt x="5363720" y="41074"/>
                  </a:lnTo>
                  <a:lnTo>
                    <a:pt x="5399314" y="70442"/>
                  </a:lnTo>
                  <a:lnTo>
                    <a:pt x="5428682" y="106037"/>
                  </a:lnTo>
                  <a:lnTo>
                    <a:pt x="5450856" y="146890"/>
                  </a:lnTo>
                  <a:lnTo>
                    <a:pt x="5464870" y="192036"/>
                  </a:lnTo>
                  <a:lnTo>
                    <a:pt x="5469757" y="240506"/>
                  </a:lnTo>
                  <a:lnTo>
                    <a:pt x="5464870" y="288976"/>
                  </a:lnTo>
                  <a:lnTo>
                    <a:pt x="5450856" y="334122"/>
                  </a:lnTo>
                  <a:lnTo>
                    <a:pt x="5428681" y="374975"/>
                  </a:lnTo>
                  <a:lnTo>
                    <a:pt x="5399313" y="410570"/>
                  </a:lnTo>
                  <a:lnTo>
                    <a:pt x="5363719" y="439937"/>
                  </a:lnTo>
                  <a:lnTo>
                    <a:pt x="5322866" y="462112"/>
                  </a:lnTo>
                  <a:lnTo>
                    <a:pt x="5277720" y="476126"/>
                  </a:lnTo>
                  <a:lnTo>
                    <a:pt x="5229250" y="481012"/>
                  </a:lnTo>
                  <a:lnTo>
                    <a:pt x="240506" y="481012"/>
                  </a:lnTo>
                  <a:close/>
                </a:path>
              </a:pathLst>
            </a:custGeom>
            <a:solidFill>
              <a:srgbClr val="0099FF">
                <a:alpha val="36077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1130299" y="1854200"/>
              <a:ext cx="204607" cy="207962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1155968" y="1862137"/>
              <a:ext cx="152755" cy="66675"/>
            </a:xfrm>
            <a:prstGeom prst="rect">
              <a:avLst/>
            </a:prstGeom>
          </p:spPr>
        </p:pic>
        <p:sp>
          <p:nvSpPr>
            <p:cNvPr id="23" name="object 23"/>
            <p:cNvSpPr/>
            <p:nvPr/>
          </p:nvSpPr>
          <p:spPr>
            <a:xfrm>
              <a:off x="1160487" y="1991499"/>
              <a:ext cx="151130" cy="56515"/>
            </a:xfrm>
            <a:custGeom>
              <a:rect l="l" t="t" r="r" b="b"/>
              <a:pathLst>
                <a:path w="151130" h="56514">
                  <a:moveTo>
                    <a:pt x="150507" y="10947"/>
                  </a:moveTo>
                  <a:lnTo>
                    <a:pt x="149821" y="0"/>
                  </a:lnTo>
                  <a:lnTo>
                    <a:pt x="147561" y="3873"/>
                  </a:lnTo>
                  <a:lnTo>
                    <a:pt x="144526" y="7785"/>
                  </a:lnTo>
                  <a:lnTo>
                    <a:pt x="100596" y="37109"/>
                  </a:lnTo>
                  <a:lnTo>
                    <a:pt x="71208" y="41503"/>
                  </a:lnTo>
                  <a:lnTo>
                    <a:pt x="63233" y="40932"/>
                  </a:lnTo>
                  <a:lnTo>
                    <a:pt x="14058" y="17868"/>
                  </a:lnTo>
                  <a:lnTo>
                    <a:pt x="698" y="2019"/>
                  </a:lnTo>
                  <a:lnTo>
                    <a:pt x="0" y="13017"/>
                  </a:lnTo>
                  <a:lnTo>
                    <a:pt x="35826" y="47498"/>
                  </a:lnTo>
                  <a:lnTo>
                    <a:pt x="59613" y="54521"/>
                  </a:lnTo>
                  <a:lnTo>
                    <a:pt x="60337" y="54597"/>
                  </a:lnTo>
                  <a:lnTo>
                    <a:pt x="71818" y="55753"/>
                  </a:lnTo>
                  <a:lnTo>
                    <a:pt x="72288" y="55651"/>
                  </a:lnTo>
                  <a:lnTo>
                    <a:pt x="79565" y="56286"/>
                  </a:lnTo>
                  <a:lnTo>
                    <a:pt x="96583" y="53835"/>
                  </a:lnTo>
                  <a:lnTo>
                    <a:pt x="102819" y="50736"/>
                  </a:lnTo>
                  <a:lnTo>
                    <a:pt x="107569" y="49364"/>
                  </a:lnTo>
                  <a:lnTo>
                    <a:pt x="108165" y="48958"/>
                  </a:lnTo>
                  <a:lnTo>
                    <a:pt x="114922" y="46901"/>
                  </a:lnTo>
                  <a:lnTo>
                    <a:pt x="129781" y="38290"/>
                  </a:lnTo>
                  <a:lnTo>
                    <a:pt x="138112" y="28943"/>
                  </a:lnTo>
                  <a:lnTo>
                    <a:pt x="144106" y="23126"/>
                  </a:lnTo>
                  <a:lnTo>
                    <a:pt x="150507" y="10947"/>
                  </a:lnTo>
                  <a:close/>
                </a:path>
              </a:pathLst>
            </a:custGeom>
            <a:solidFill>
              <a:srgbClr val="F8F8F8">
                <a:alpha val="3921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4" name="object 24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2743199" y="4419599"/>
              <a:ext cx="5394324" cy="538162"/>
            </a:xfrm>
            <a:prstGeom prst="rect">
              <a:avLst/>
            </a:prstGeom>
          </p:spPr>
        </p:pic>
        <p:sp>
          <p:nvSpPr>
            <p:cNvPr id="25" name="object 25"/>
            <p:cNvSpPr/>
            <p:nvPr/>
          </p:nvSpPr>
          <p:spPr>
            <a:xfrm>
              <a:off x="2778954" y="4449762"/>
              <a:ext cx="5343525" cy="469900"/>
            </a:xfrm>
            <a:custGeom>
              <a:rect l="l" t="t" r="r" b="b"/>
              <a:pathLst>
                <a:path w="5343525" h="469900">
                  <a:moveTo>
                    <a:pt x="234950" y="469900"/>
                  </a:moveTo>
                  <a:lnTo>
                    <a:pt x="187599" y="465126"/>
                  </a:lnTo>
                  <a:lnTo>
                    <a:pt x="143496" y="451436"/>
                  </a:lnTo>
                  <a:lnTo>
                    <a:pt x="103587" y="429774"/>
                  </a:lnTo>
                  <a:lnTo>
                    <a:pt x="68815" y="401084"/>
                  </a:lnTo>
                  <a:lnTo>
                    <a:pt x="40125" y="366312"/>
                  </a:lnTo>
                  <a:lnTo>
                    <a:pt x="18463" y="326403"/>
                  </a:lnTo>
                  <a:lnTo>
                    <a:pt x="4773" y="282300"/>
                  </a:lnTo>
                  <a:lnTo>
                    <a:pt x="0" y="234950"/>
                  </a:lnTo>
                  <a:lnTo>
                    <a:pt x="4773" y="187599"/>
                  </a:lnTo>
                  <a:lnTo>
                    <a:pt x="18463" y="143496"/>
                  </a:lnTo>
                  <a:lnTo>
                    <a:pt x="40126" y="103587"/>
                  </a:lnTo>
                  <a:lnTo>
                    <a:pt x="68815" y="68815"/>
                  </a:lnTo>
                  <a:lnTo>
                    <a:pt x="103587" y="40125"/>
                  </a:lnTo>
                  <a:lnTo>
                    <a:pt x="143497" y="18463"/>
                  </a:lnTo>
                  <a:lnTo>
                    <a:pt x="187599" y="4773"/>
                  </a:lnTo>
                  <a:lnTo>
                    <a:pt x="234949" y="0"/>
                  </a:lnTo>
                  <a:lnTo>
                    <a:pt x="5108074" y="0"/>
                  </a:lnTo>
                  <a:lnTo>
                    <a:pt x="5155424" y="4773"/>
                  </a:lnTo>
                  <a:lnTo>
                    <a:pt x="5199527" y="18463"/>
                  </a:lnTo>
                  <a:lnTo>
                    <a:pt x="5239437" y="40126"/>
                  </a:lnTo>
                  <a:lnTo>
                    <a:pt x="5274209" y="68815"/>
                  </a:lnTo>
                  <a:lnTo>
                    <a:pt x="5302898" y="103587"/>
                  </a:lnTo>
                  <a:lnTo>
                    <a:pt x="5324560" y="143497"/>
                  </a:lnTo>
                  <a:lnTo>
                    <a:pt x="5338250" y="187599"/>
                  </a:lnTo>
                  <a:lnTo>
                    <a:pt x="5343023" y="234950"/>
                  </a:lnTo>
                  <a:lnTo>
                    <a:pt x="5338250" y="282300"/>
                  </a:lnTo>
                  <a:lnTo>
                    <a:pt x="5324560" y="326403"/>
                  </a:lnTo>
                  <a:lnTo>
                    <a:pt x="5302898" y="366313"/>
                  </a:lnTo>
                  <a:lnTo>
                    <a:pt x="5274208" y="401085"/>
                  </a:lnTo>
                  <a:lnTo>
                    <a:pt x="5239436" y="429774"/>
                  </a:lnTo>
                  <a:lnTo>
                    <a:pt x="5199527" y="451436"/>
                  </a:lnTo>
                  <a:lnTo>
                    <a:pt x="5155424" y="465126"/>
                  </a:lnTo>
                  <a:lnTo>
                    <a:pt x="5108074" y="469900"/>
                  </a:lnTo>
                  <a:lnTo>
                    <a:pt x="234950" y="469900"/>
                  </a:lnTo>
                  <a:close/>
                </a:path>
              </a:pathLst>
            </a:custGeom>
            <a:solidFill>
              <a:srgbClr val="0099FF">
                <a:alpha val="36077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6" name="object 26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1155" indent="-339090">
              <a:lnSpc>
                <a:spcPct val="100000"/>
              </a:lnSpc>
              <a:spcBef>
                <a:spcPts val="100"/>
              </a:spcBef>
              <a:buFont typeface="Arial"/>
              <a:buAutoNum type="arabicPeriod"/>
              <a:tabLst>
                <a:tab pos="351790"/>
              </a:tabLst>
            </a:pPr>
            <a:r>
              <a:rPr spc="-25"/>
              <a:t>引言</a:t>
            </a:r>
          </a:p>
          <a:p>
            <a:pPr marL="338455" marR="5080" indent="-339090" algn="r">
              <a:lnSpc>
                <a:spcPct val="100000"/>
              </a:lnSpc>
              <a:spcBef>
                <a:spcPts val="2010"/>
              </a:spcBef>
              <a:buFont typeface="Arial"/>
              <a:buAutoNum type="arabicPeriod"/>
              <a:tabLst>
                <a:tab pos="339090"/>
              </a:tabLst>
            </a:pPr>
            <a:r>
              <a:rPr spc="-5">
                <a:solidFill>
                  <a:srgbClr val="FF0000"/>
                </a:solidFill>
              </a:rPr>
              <a:t>电子产品设计的基本原则</a:t>
            </a:r>
          </a:p>
          <a:p>
            <a:pPr>
              <a:lnSpc>
                <a:spcPct val="100000"/>
              </a:lnSpc>
              <a:spcBef>
                <a:spcPts val="35"/>
              </a:spcBef>
              <a:buAutoNum type="arabicPeriod"/>
            </a:pPr>
            <a:endParaRPr sz="1450"/>
          </a:p>
          <a:p>
            <a:pPr marL="338455" marR="31115" indent="-339090" algn="r">
              <a:lnSpc>
                <a:spcPct val="100000"/>
              </a:lnSpc>
              <a:buFont typeface="Arial"/>
              <a:buAutoNum type="arabicPeriod"/>
              <a:tabLst>
                <a:tab pos="339090"/>
              </a:tabLst>
            </a:pPr>
            <a:r>
              <a:rPr spc="-5"/>
              <a:t>印刷电路板设计与制作</a:t>
            </a:r>
          </a:p>
          <a:p>
            <a:pPr>
              <a:lnSpc>
                <a:spcPct val="100000"/>
              </a:lnSpc>
              <a:spcBef>
                <a:spcPts val="80"/>
              </a:spcBef>
              <a:buAutoNum type="arabicPeriod"/>
            </a:pPr>
            <a:endParaRPr sz="1400"/>
          </a:p>
          <a:p>
            <a:pPr marL="1636395" indent="-339725">
              <a:lnSpc>
                <a:spcPct val="100000"/>
              </a:lnSpc>
              <a:buFont typeface="Arial"/>
              <a:buAutoNum type="arabicPeriod"/>
              <a:tabLst>
                <a:tab pos="1637030"/>
              </a:tabLst>
            </a:pPr>
            <a:r>
              <a:rPr spc="-15"/>
              <a:t>焊接工艺</a:t>
            </a:r>
          </a:p>
          <a:p>
            <a:pPr>
              <a:lnSpc>
                <a:spcPct val="100000"/>
              </a:lnSpc>
              <a:buAutoNum type="arabicPeriod"/>
            </a:pPr>
            <a:endParaRPr sz="1450"/>
          </a:p>
          <a:p>
            <a:pPr marL="2103120" indent="-339725">
              <a:lnSpc>
                <a:spcPct val="100000"/>
              </a:lnSpc>
              <a:spcBef>
                <a:spcPts val="5"/>
              </a:spcBef>
              <a:buFont typeface="Arial"/>
              <a:buAutoNum type="arabicPeriod"/>
              <a:tabLst>
                <a:tab pos="2103755"/>
              </a:tabLst>
            </a:pPr>
            <a:r>
              <a:rPr spc="-10"/>
              <a:t>整机装配工艺</a:t>
            </a:r>
          </a:p>
        </p:txBody>
      </p:sp>
      <p:grpSp>
        <p:nvGrpSpPr>
          <p:cNvPr id="27" name="object 27"/>
          <p:cNvGrpSpPr/>
          <p:nvPr/>
        </p:nvGrpSpPr>
        <p:grpSpPr>
          <a:xfrm>
            <a:off x="2870200" y="4597400"/>
            <a:ext cx="222885" cy="208279"/>
            <a:chOff x="2870200" y="4597400"/>
            <a:chExt cx="222885" cy="208279"/>
          </a:xfrm>
        </p:grpSpPr>
        <p:pic>
          <p:nvPicPr>
            <p:cNvPr id="28" name="object 28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2870200" y="4597400"/>
              <a:ext cx="222565" cy="207962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2901764" y="4614862"/>
              <a:ext cx="166338" cy="66675"/>
            </a:xfrm>
            <a:prstGeom prst="rect">
              <a:avLst/>
            </a:prstGeom>
          </p:spPr>
        </p:pic>
        <p:sp>
          <p:nvSpPr>
            <p:cNvPr id="30" name="object 30"/>
            <p:cNvSpPr/>
            <p:nvPr/>
          </p:nvSpPr>
          <p:spPr>
            <a:xfrm>
              <a:off x="2908173" y="4742408"/>
              <a:ext cx="162560" cy="60325"/>
            </a:xfrm>
            <a:custGeom>
              <a:rect l="l" t="t" r="r" b="b"/>
              <a:pathLst>
                <a:path w="162560" h="60325">
                  <a:moveTo>
                    <a:pt x="162471" y="10744"/>
                  </a:moveTo>
                  <a:lnTo>
                    <a:pt x="162242" y="0"/>
                  </a:lnTo>
                  <a:lnTo>
                    <a:pt x="159664" y="3911"/>
                  </a:lnTo>
                  <a:lnTo>
                    <a:pt x="156273" y="7899"/>
                  </a:lnTo>
                  <a:lnTo>
                    <a:pt x="152184" y="11823"/>
                  </a:lnTo>
                  <a:lnTo>
                    <a:pt x="132029" y="27101"/>
                  </a:lnTo>
                  <a:lnTo>
                    <a:pt x="108369" y="38747"/>
                  </a:lnTo>
                  <a:lnTo>
                    <a:pt x="97739" y="41783"/>
                  </a:lnTo>
                  <a:lnTo>
                    <a:pt x="83934" y="43548"/>
                  </a:lnTo>
                  <a:lnTo>
                    <a:pt x="75857" y="43815"/>
                  </a:lnTo>
                  <a:lnTo>
                    <a:pt x="63944" y="43167"/>
                  </a:lnTo>
                  <a:lnTo>
                    <a:pt x="15125" y="20243"/>
                  </a:lnTo>
                  <a:lnTo>
                    <a:pt x="241" y="4038"/>
                  </a:lnTo>
                  <a:lnTo>
                    <a:pt x="0" y="14833"/>
                  </a:lnTo>
                  <a:lnTo>
                    <a:pt x="39560" y="50393"/>
                  </a:lnTo>
                  <a:lnTo>
                    <a:pt x="78105" y="60147"/>
                  </a:lnTo>
                  <a:lnTo>
                    <a:pt x="84442" y="59118"/>
                  </a:lnTo>
                  <a:lnTo>
                    <a:pt x="86461" y="59309"/>
                  </a:lnTo>
                  <a:lnTo>
                    <a:pt x="104724" y="57315"/>
                  </a:lnTo>
                  <a:lnTo>
                    <a:pt x="117881" y="51650"/>
                  </a:lnTo>
                  <a:lnTo>
                    <a:pt x="118681" y="50495"/>
                  </a:lnTo>
                  <a:lnTo>
                    <a:pt x="119646" y="49911"/>
                  </a:lnTo>
                  <a:lnTo>
                    <a:pt x="125082" y="47904"/>
                  </a:lnTo>
                  <a:lnTo>
                    <a:pt x="128066" y="45631"/>
                  </a:lnTo>
                  <a:lnTo>
                    <a:pt x="139801" y="39357"/>
                  </a:lnTo>
                  <a:lnTo>
                    <a:pt x="149885" y="29222"/>
                  </a:lnTo>
                  <a:lnTo>
                    <a:pt x="150291" y="27406"/>
                  </a:lnTo>
                  <a:lnTo>
                    <a:pt x="155130" y="23025"/>
                  </a:lnTo>
                  <a:lnTo>
                    <a:pt x="162471" y="10744"/>
                  </a:lnTo>
                  <a:close/>
                </a:path>
              </a:pathLst>
            </a:custGeom>
            <a:solidFill>
              <a:srgbClr val="F8F8F8">
                <a:alpha val="3921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40" y="171387"/>
            <a:ext cx="705358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Arial"/>
                <a:cs typeface="Arial"/>
              </a:rPr>
              <a:t>2.</a:t>
            </a:r>
            <a:r>
              <a:rPr spc="-5"/>
              <a:t>电子工艺产品设计的基本原则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962024" y="1590674"/>
            <a:ext cx="7317105" cy="679450"/>
            <a:chOff x="962024" y="1590674"/>
            <a:chExt cx="7317105" cy="679450"/>
          </a:xfrm>
        </p:grpSpPr>
        <p:sp>
          <p:nvSpPr>
            <p:cNvPr id="4" name="object 4"/>
            <p:cNvSpPr/>
            <p:nvPr/>
          </p:nvSpPr>
          <p:spPr>
            <a:xfrm>
              <a:off x="1389014" y="2119312"/>
              <a:ext cx="6890384" cy="95250"/>
            </a:xfrm>
            <a:custGeom>
              <a:rect l="l" t="t" r="r" b="b"/>
              <a:pathLst>
                <a:path w="6890384" h="95250">
                  <a:moveTo>
                    <a:pt x="31749" y="52291"/>
                  </a:moveTo>
                  <a:lnTo>
                    <a:pt x="0" y="52387"/>
                  </a:lnTo>
                  <a:lnTo>
                    <a:pt x="95" y="84137"/>
                  </a:lnTo>
                  <a:lnTo>
                    <a:pt x="31845" y="84041"/>
                  </a:lnTo>
                  <a:lnTo>
                    <a:pt x="31749" y="52291"/>
                  </a:lnTo>
                  <a:close/>
                </a:path>
                <a:path w="6890384" h="95250">
                  <a:moveTo>
                    <a:pt x="95249" y="52100"/>
                  </a:moveTo>
                  <a:lnTo>
                    <a:pt x="63499" y="52195"/>
                  </a:lnTo>
                  <a:lnTo>
                    <a:pt x="63595" y="83945"/>
                  </a:lnTo>
                  <a:lnTo>
                    <a:pt x="95345" y="83849"/>
                  </a:lnTo>
                  <a:lnTo>
                    <a:pt x="95249" y="52100"/>
                  </a:lnTo>
                  <a:close/>
                </a:path>
                <a:path w="6890384" h="95250">
                  <a:moveTo>
                    <a:pt x="158749" y="51908"/>
                  </a:moveTo>
                  <a:lnTo>
                    <a:pt x="126999" y="52004"/>
                  </a:lnTo>
                  <a:lnTo>
                    <a:pt x="127095" y="83754"/>
                  </a:lnTo>
                  <a:lnTo>
                    <a:pt x="158844" y="83658"/>
                  </a:lnTo>
                  <a:lnTo>
                    <a:pt x="158749" y="51908"/>
                  </a:lnTo>
                  <a:close/>
                </a:path>
                <a:path w="6890384" h="95250">
                  <a:moveTo>
                    <a:pt x="222248" y="51717"/>
                  </a:moveTo>
                  <a:lnTo>
                    <a:pt x="190498" y="51812"/>
                  </a:lnTo>
                  <a:lnTo>
                    <a:pt x="190594" y="83562"/>
                  </a:lnTo>
                  <a:lnTo>
                    <a:pt x="222344" y="83466"/>
                  </a:lnTo>
                  <a:lnTo>
                    <a:pt x="222248" y="51717"/>
                  </a:lnTo>
                  <a:close/>
                </a:path>
                <a:path w="6890384" h="95250">
                  <a:moveTo>
                    <a:pt x="285748" y="51525"/>
                  </a:moveTo>
                  <a:lnTo>
                    <a:pt x="253998" y="51621"/>
                  </a:lnTo>
                  <a:lnTo>
                    <a:pt x="254094" y="83371"/>
                  </a:lnTo>
                  <a:lnTo>
                    <a:pt x="285843" y="83275"/>
                  </a:lnTo>
                  <a:lnTo>
                    <a:pt x="285748" y="51525"/>
                  </a:lnTo>
                  <a:close/>
                </a:path>
                <a:path w="6890384" h="95250">
                  <a:moveTo>
                    <a:pt x="349247" y="51334"/>
                  </a:moveTo>
                  <a:lnTo>
                    <a:pt x="317497" y="51430"/>
                  </a:lnTo>
                  <a:lnTo>
                    <a:pt x="317593" y="83179"/>
                  </a:lnTo>
                  <a:lnTo>
                    <a:pt x="349343" y="83084"/>
                  </a:lnTo>
                  <a:lnTo>
                    <a:pt x="349247" y="51334"/>
                  </a:lnTo>
                  <a:close/>
                </a:path>
                <a:path w="6890384" h="95250">
                  <a:moveTo>
                    <a:pt x="412747" y="51142"/>
                  </a:moveTo>
                  <a:lnTo>
                    <a:pt x="380997" y="51238"/>
                  </a:lnTo>
                  <a:lnTo>
                    <a:pt x="381093" y="82988"/>
                  </a:lnTo>
                  <a:lnTo>
                    <a:pt x="412843" y="82892"/>
                  </a:lnTo>
                  <a:lnTo>
                    <a:pt x="412747" y="51142"/>
                  </a:lnTo>
                  <a:close/>
                </a:path>
                <a:path w="6890384" h="95250">
                  <a:moveTo>
                    <a:pt x="476246" y="50951"/>
                  </a:moveTo>
                  <a:lnTo>
                    <a:pt x="444497" y="51047"/>
                  </a:lnTo>
                  <a:lnTo>
                    <a:pt x="444593" y="82796"/>
                  </a:lnTo>
                  <a:lnTo>
                    <a:pt x="476342" y="82701"/>
                  </a:lnTo>
                  <a:lnTo>
                    <a:pt x="476246" y="50951"/>
                  </a:lnTo>
                  <a:close/>
                </a:path>
                <a:path w="6890384" h="95250">
                  <a:moveTo>
                    <a:pt x="539746" y="50759"/>
                  </a:moveTo>
                  <a:lnTo>
                    <a:pt x="507996" y="50855"/>
                  </a:lnTo>
                  <a:lnTo>
                    <a:pt x="508092" y="82605"/>
                  </a:lnTo>
                  <a:lnTo>
                    <a:pt x="539842" y="82509"/>
                  </a:lnTo>
                  <a:lnTo>
                    <a:pt x="539746" y="50759"/>
                  </a:lnTo>
                  <a:close/>
                </a:path>
                <a:path w="6890384" h="95250">
                  <a:moveTo>
                    <a:pt x="603246" y="50568"/>
                  </a:moveTo>
                  <a:lnTo>
                    <a:pt x="571496" y="50664"/>
                  </a:lnTo>
                  <a:lnTo>
                    <a:pt x="571592" y="82413"/>
                  </a:lnTo>
                  <a:lnTo>
                    <a:pt x="603342" y="82318"/>
                  </a:lnTo>
                  <a:lnTo>
                    <a:pt x="603246" y="50568"/>
                  </a:lnTo>
                  <a:close/>
                </a:path>
                <a:path w="6890384" h="95250">
                  <a:moveTo>
                    <a:pt x="666745" y="50376"/>
                  </a:moveTo>
                  <a:lnTo>
                    <a:pt x="634995" y="50472"/>
                  </a:lnTo>
                  <a:lnTo>
                    <a:pt x="635091" y="82222"/>
                  </a:lnTo>
                  <a:lnTo>
                    <a:pt x="666841" y="82126"/>
                  </a:lnTo>
                  <a:lnTo>
                    <a:pt x="666745" y="50376"/>
                  </a:lnTo>
                  <a:close/>
                </a:path>
                <a:path w="6890384" h="95250">
                  <a:moveTo>
                    <a:pt x="730245" y="50185"/>
                  </a:moveTo>
                  <a:lnTo>
                    <a:pt x="698495" y="50281"/>
                  </a:lnTo>
                  <a:lnTo>
                    <a:pt x="698591" y="82031"/>
                  </a:lnTo>
                  <a:lnTo>
                    <a:pt x="730341" y="81935"/>
                  </a:lnTo>
                  <a:lnTo>
                    <a:pt x="730245" y="50185"/>
                  </a:lnTo>
                  <a:close/>
                </a:path>
                <a:path w="6890384" h="95250">
                  <a:moveTo>
                    <a:pt x="793744" y="49994"/>
                  </a:moveTo>
                  <a:lnTo>
                    <a:pt x="761995" y="50089"/>
                  </a:lnTo>
                  <a:lnTo>
                    <a:pt x="762091" y="81839"/>
                  </a:lnTo>
                  <a:lnTo>
                    <a:pt x="793840" y="81743"/>
                  </a:lnTo>
                  <a:lnTo>
                    <a:pt x="793744" y="49994"/>
                  </a:lnTo>
                  <a:close/>
                </a:path>
                <a:path w="6890384" h="95250">
                  <a:moveTo>
                    <a:pt x="857244" y="49802"/>
                  </a:moveTo>
                  <a:lnTo>
                    <a:pt x="825494" y="49898"/>
                  </a:lnTo>
                  <a:lnTo>
                    <a:pt x="825590" y="81648"/>
                  </a:lnTo>
                  <a:lnTo>
                    <a:pt x="857340" y="81552"/>
                  </a:lnTo>
                  <a:lnTo>
                    <a:pt x="857244" y="49802"/>
                  </a:lnTo>
                  <a:close/>
                </a:path>
                <a:path w="6890384" h="95250">
                  <a:moveTo>
                    <a:pt x="920744" y="49611"/>
                  </a:moveTo>
                  <a:lnTo>
                    <a:pt x="888994" y="49706"/>
                  </a:lnTo>
                  <a:lnTo>
                    <a:pt x="889090" y="81456"/>
                  </a:lnTo>
                  <a:lnTo>
                    <a:pt x="920840" y="81360"/>
                  </a:lnTo>
                  <a:lnTo>
                    <a:pt x="920744" y="49611"/>
                  </a:lnTo>
                  <a:close/>
                </a:path>
                <a:path w="6890384" h="95250">
                  <a:moveTo>
                    <a:pt x="984243" y="49419"/>
                  </a:moveTo>
                  <a:lnTo>
                    <a:pt x="952493" y="49515"/>
                  </a:lnTo>
                  <a:lnTo>
                    <a:pt x="952589" y="81265"/>
                  </a:lnTo>
                  <a:lnTo>
                    <a:pt x="984339" y="81169"/>
                  </a:lnTo>
                  <a:lnTo>
                    <a:pt x="984243" y="49419"/>
                  </a:lnTo>
                  <a:close/>
                </a:path>
                <a:path w="6890384" h="95250">
                  <a:moveTo>
                    <a:pt x="1047743" y="49228"/>
                  </a:moveTo>
                  <a:lnTo>
                    <a:pt x="1015993" y="49323"/>
                  </a:lnTo>
                  <a:lnTo>
                    <a:pt x="1016089" y="81073"/>
                  </a:lnTo>
                  <a:lnTo>
                    <a:pt x="1047839" y="80978"/>
                  </a:lnTo>
                  <a:lnTo>
                    <a:pt x="1047743" y="49228"/>
                  </a:lnTo>
                  <a:close/>
                </a:path>
                <a:path w="6890384" h="95250">
                  <a:moveTo>
                    <a:pt x="1111243" y="49036"/>
                  </a:moveTo>
                  <a:lnTo>
                    <a:pt x="1079493" y="49132"/>
                  </a:lnTo>
                  <a:lnTo>
                    <a:pt x="1079589" y="80882"/>
                  </a:lnTo>
                  <a:lnTo>
                    <a:pt x="1111338" y="80786"/>
                  </a:lnTo>
                  <a:lnTo>
                    <a:pt x="1111243" y="49036"/>
                  </a:lnTo>
                  <a:close/>
                </a:path>
                <a:path w="6890384" h="95250">
                  <a:moveTo>
                    <a:pt x="1174742" y="48845"/>
                  </a:moveTo>
                  <a:lnTo>
                    <a:pt x="1142992" y="48941"/>
                  </a:lnTo>
                  <a:lnTo>
                    <a:pt x="1143088" y="80690"/>
                  </a:lnTo>
                  <a:lnTo>
                    <a:pt x="1174838" y="80595"/>
                  </a:lnTo>
                  <a:lnTo>
                    <a:pt x="1174742" y="48845"/>
                  </a:lnTo>
                  <a:close/>
                </a:path>
                <a:path w="6890384" h="95250">
                  <a:moveTo>
                    <a:pt x="1238242" y="48653"/>
                  </a:moveTo>
                  <a:lnTo>
                    <a:pt x="1206492" y="48749"/>
                  </a:lnTo>
                  <a:lnTo>
                    <a:pt x="1206588" y="80499"/>
                  </a:lnTo>
                  <a:lnTo>
                    <a:pt x="1238338" y="80403"/>
                  </a:lnTo>
                  <a:lnTo>
                    <a:pt x="1238242" y="48653"/>
                  </a:lnTo>
                  <a:close/>
                </a:path>
                <a:path w="6890384" h="95250">
                  <a:moveTo>
                    <a:pt x="1301741" y="48462"/>
                  </a:moveTo>
                  <a:lnTo>
                    <a:pt x="1269992" y="48558"/>
                  </a:lnTo>
                  <a:lnTo>
                    <a:pt x="1270087" y="80307"/>
                  </a:lnTo>
                  <a:lnTo>
                    <a:pt x="1301837" y="80212"/>
                  </a:lnTo>
                  <a:lnTo>
                    <a:pt x="1301741" y="48462"/>
                  </a:lnTo>
                  <a:close/>
                </a:path>
                <a:path w="6890384" h="95250">
                  <a:moveTo>
                    <a:pt x="1365241" y="48270"/>
                  </a:moveTo>
                  <a:lnTo>
                    <a:pt x="1333491" y="48366"/>
                  </a:lnTo>
                  <a:lnTo>
                    <a:pt x="1333587" y="80116"/>
                  </a:lnTo>
                  <a:lnTo>
                    <a:pt x="1365337" y="80020"/>
                  </a:lnTo>
                  <a:lnTo>
                    <a:pt x="1365241" y="48270"/>
                  </a:lnTo>
                  <a:close/>
                </a:path>
                <a:path w="6890384" h="95250">
                  <a:moveTo>
                    <a:pt x="1428741" y="48079"/>
                  </a:moveTo>
                  <a:lnTo>
                    <a:pt x="1396991" y="48175"/>
                  </a:lnTo>
                  <a:lnTo>
                    <a:pt x="1397087" y="79924"/>
                  </a:lnTo>
                  <a:lnTo>
                    <a:pt x="1428837" y="79829"/>
                  </a:lnTo>
                  <a:lnTo>
                    <a:pt x="1428741" y="48079"/>
                  </a:lnTo>
                  <a:close/>
                </a:path>
                <a:path w="6890384" h="95250">
                  <a:moveTo>
                    <a:pt x="1492240" y="47887"/>
                  </a:moveTo>
                  <a:lnTo>
                    <a:pt x="1460490" y="47983"/>
                  </a:lnTo>
                  <a:lnTo>
                    <a:pt x="1460586" y="79733"/>
                  </a:lnTo>
                  <a:lnTo>
                    <a:pt x="1492336" y="79637"/>
                  </a:lnTo>
                  <a:lnTo>
                    <a:pt x="1492240" y="47887"/>
                  </a:lnTo>
                  <a:close/>
                </a:path>
                <a:path w="6890384" h="95250">
                  <a:moveTo>
                    <a:pt x="1555740" y="47696"/>
                  </a:moveTo>
                  <a:lnTo>
                    <a:pt x="1523990" y="47792"/>
                  </a:lnTo>
                  <a:lnTo>
                    <a:pt x="1524086" y="79542"/>
                  </a:lnTo>
                  <a:lnTo>
                    <a:pt x="1555836" y="79446"/>
                  </a:lnTo>
                  <a:lnTo>
                    <a:pt x="1555740" y="47696"/>
                  </a:lnTo>
                  <a:close/>
                </a:path>
                <a:path w="6890384" h="95250">
                  <a:moveTo>
                    <a:pt x="1619239" y="47505"/>
                  </a:moveTo>
                  <a:lnTo>
                    <a:pt x="1587490" y="47600"/>
                  </a:lnTo>
                  <a:lnTo>
                    <a:pt x="1587586" y="79350"/>
                  </a:lnTo>
                  <a:lnTo>
                    <a:pt x="1619335" y="79254"/>
                  </a:lnTo>
                  <a:lnTo>
                    <a:pt x="1619239" y="47505"/>
                  </a:lnTo>
                  <a:close/>
                </a:path>
                <a:path w="6890384" h="95250">
                  <a:moveTo>
                    <a:pt x="1682739" y="47313"/>
                  </a:moveTo>
                  <a:lnTo>
                    <a:pt x="1650989" y="47409"/>
                  </a:lnTo>
                  <a:lnTo>
                    <a:pt x="1651085" y="79159"/>
                  </a:lnTo>
                  <a:lnTo>
                    <a:pt x="1682835" y="79063"/>
                  </a:lnTo>
                  <a:lnTo>
                    <a:pt x="1682739" y="47313"/>
                  </a:lnTo>
                  <a:close/>
                </a:path>
                <a:path w="6890384" h="95250">
                  <a:moveTo>
                    <a:pt x="1746239" y="47122"/>
                  </a:moveTo>
                  <a:lnTo>
                    <a:pt x="1714489" y="47217"/>
                  </a:lnTo>
                  <a:lnTo>
                    <a:pt x="1714585" y="78967"/>
                  </a:lnTo>
                  <a:lnTo>
                    <a:pt x="1746335" y="78871"/>
                  </a:lnTo>
                  <a:lnTo>
                    <a:pt x="1746239" y="47122"/>
                  </a:lnTo>
                  <a:close/>
                </a:path>
                <a:path w="6890384" h="95250">
                  <a:moveTo>
                    <a:pt x="1809738" y="46930"/>
                  </a:moveTo>
                  <a:lnTo>
                    <a:pt x="1777988" y="47026"/>
                  </a:lnTo>
                  <a:lnTo>
                    <a:pt x="1778084" y="78776"/>
                  </a:lnTo>
                  <a:lnTo>
                    <a:pt x="1809834" y="78680"/>
                  </a:lnTo>
                  <a:lnTo>
                    <a:pt x="1809738" y="46930"/>
                  </a:lnTo>
                  <a:close/>
                </a:path>
                <a:path w="6890384" h="95250">
                  <a:moveTo>
                    <a:pt x="1873238" y="46739"/>
                  </a:moveTo>
                  <a:lnTo>
                    <a:pt x="1841488" y="46834"/>
                  </a:lnTo>
                  <a:lnTo>
                    <a:pt x="1841584" y="78584"/>
                  </a:lnTo>
                  <a:lnTo>
                    <a:pt x="1873333" y="78489"/>
                  </a:lnTo>
                  <a:lnTo>
                    <a:pt x="1873238" y="46739"/>
                  </a:lnTo>
                  <a:close/>
                </a:path>
                <a:path w="6890384" h="95250">
                  <a:moveTo>
                    <a:pt x="1936737" y="46547"/>
                  </a:moveTo>
                  <a:lnTo>
                    <a:pt x="1904987" y="46643"/>
                  </a:lnTo>
                  <a:lnTo>
                    <a:pt x="1905083" y="78393"/>
                  </a:lnTo>
                  <a:lnTo>
                    <a:pt x="1936833" y="78297"/>
                  </a:lnTo>
                  <a:lnTo>
                    <a:pt x="1936737" y="46547"/>
                  </a:lnTo>
                  <a:close/>
                </a:path>
                <a:path w="6890384" h="95250">
                  <a:moveTo>
                    <a:pt x="2000236" y="46356"/>
                  </a:moveTo>
                  <a:lnTo>
                    <a:pt x="1968487" y="46452"/>
                  </a:lnTo>
                  <a:lnTo>
                    <a:pt x="1968582" y="78201"/>
                  </a:lnTo>
                  <a:lnTo>
                    <a:pt x="2000332" y="78106"/>
                  </a:lnTo>
                  <a:lnTo>
                    <a:pt x="2000236" y="46356"/>
                  </a:lnTo>
                  <a:close/>
                </a:path>
                <a:path w="6890384" h="95250">
                  <a:moveTo>
                    <a:pt x="2063735" y="46164"/>
                  </a:moveTo>
                  <a:lnTo>
                    <a:pt x="2031986" y="46260"/>
                  </a:lnTo>
                  <a:lnTo>
                    <a:pt x="2032081" y="78010"/>
                  </a:lnTo>
                  <a:lnTo>
                    <a:pt x="2063831" y="77914"/>
                  </a:lnTo>
                  <a:lnTo>
                    <a:pt x="2063735" y="46164"/>
                  </a:lnTo>
                  <a:close/>
                </a:path>
                <a:path w="6890384" h="95250">
                  <a:moveTo>
                    <a:pt x="2127235" y="45973"/>
                  </a:moveTo>
                  <a:lnTo>
                    <a:pt x="2095485" y="46069"/>
                  </a:lnTo>
                  <a:lnTo>
                    <a:pt x="2095581" y="77818"/>
                  </a:lnTo>
                  <a:lnTo>
                    <a:pt x="2127330" y="77723"/>
                  </a:lnTo>
                  <a:lnTo>
                    <a:pt x="2127235" y="45973"/>
                  </a:lnTo>
                  <a:close/>
                </a:path>
                <a:path w="6890384" h="95250">
                  <a:moveTo>
                    <a:pt x="2190734" y="45781"/>
                  </a:moveTo>
                  <a:lnTo>
                    <a:pt x="2158984" y="45877"/>
                  </a:lnTo>
                  <a:lnTo>
                    <a:pt x="2159080" y="77627"/>
                  </a:lnTo>
                  <a:lnTo>
                    <a:pt x="2190830" y="77531"/>
                  </a:lnTo>
                  <a:lnTo>
                    <a:pt x="2190734" y="45781"/>
                  </a:lnTo>
                  <a:close/>
                </a:path>
                <a:path w="6890384" h="95250">
                  <a:moveTo>
                    <a:pt x="2254233" y="45590"/>
                  </a:moveTo>
                  <a:lnTo>
                    <a:pt x="2222483" y="45686"/>
                  </a:lnTo>
                  <a:lnTo>
                    <a:pt x="2222579" y="77435"/>
                  </a:lnTo>
                  <a:lnTo>
                    <a:pt x="2254329" y="77340"/>
                  </a:lnTo>
                  <a:lnTo>
                    <a:pt x="2254233" y="45590"/>
                  </a:lnTo>
                  <a:close/>
                </a:path>
                <a:path w="6890384" h="95250">
                  <a:moveTo>
                    <a:pt x="2317732" y="45398"/>
                  </a:moveTo>
                  <a:lnTo>
                    <a:pt x="2285983" y="45494"/>
                  </a:lnTo>
                  <a:lnTo>
                    <a:pt x="2286078" y="77244"/>
                  </a:lnTo>
                  <a:lnTo>
                    <a:pt x="2317828" y="77148"/>
                  </a:lnTo>
                  <a:lnTo>
                    <a:pt x="2317732" y="45398"/>
                  </a:lnTo>
                  <a:close/>
                </a:path>
                <a:path w="6890384" h="95250">
                  <a:moveTo>
                    <a:pt x="2381231" y="45207"/>
                  </a:moveTo>
                  <a:lnTo>
                    <a:pt x="2349482" y="45303"/>
                  </a:lnTo>
                  <a:lnTo>
                    <a:pt x="2349578" y="77053"/>
                  </a:lnTo>
                  <a:lnTo>
                    <a:pt x="2381327" y="76957"/>
                  </a:lnTo>
                  <a:lnTo>
                    <a:pt x="2381231" y="45207"/>
                  </a:lnTo>
                  <a:close/>
                </a:path>
                <a:path w="6890384" h="95250">
                  <a:moveTo>
                    <a:pt x="2444731" y="45016"/>
                  </a:moveTo>
                  <a:lnTo>
                    <a:pt x="2412981" y="45111"/>
                  </a:lnTo>
                  <a:lnTo>
                    <a:pt x="2413077" y="76861"/>
                  </a:lnTo>
                  <a:lnTo>
                    <a:pt x="2444826" y="76765"/>
                  </a:lnTo>
                  <a:lnTo>
                    <a:pt x="2444731" y="45016"/>
                  </a:lnTo>
                  <a:close/>
                </a:path>
                <a:path w="6890384" h="95250">
                  <a:moveTo>
                    <a:pt x="2508230" y="44824"/>
                  </a:moveTo>
                  <a:lnTo>
                    <a:pt x="2476480" y="44920"/>
                  </a:lnTo>
                  <a:lnTo>
                    <a:pt x="2476576" y="76670"/>
                  </a:lnTo>
                  <a:lnTo>
                    <a:pt x="2508326" y="76574"/>
                  </a:lnTo>
                  <a:lnTo>
                    <a:pt x="2508230" y="44824"/>
                  </a:lnTo>
                  <a:close/>
                </a:path>
                <a:path w="6890384" h="95250">
                  <a:moveTo>
                    <a:pt x="2571729" y="44633"/>
                  </a:moveTo>
                  <a:lnTo>
                    <a:pt x="2539980" y="44728"/>
                  </a:lnTo>
                  <a:lnTo>
                    <a:pt x="2540075" y="76478"/>
                  </a:lnTo>
                  <a:lnTo>
                    <a:pt x="2571825" y="76382"/>
                  </a:lnTo>
                  <a:lnTo>
                    <a:pt x="2571729" y="44633"/>
                  </a:lnTo>
                  <a:close/>
                </a:path>
                <a:path w="6890384" h="95250">
                  <a:moveTo>
                    <a:pt x="2635228" y="44441"/>
                  </a:moveTo>
                  <a:lnTo>
                    <a:pt x="2603479" y="44537"/>
                  </a:lnTo>
                  <a:lnTo>
                    <a:pt x="2603574" y="76287"/>
                  </a:lnTo>
                  <a:lnTo>
                    <a:pt x="2635324" y="76191"/>
                  </a:lnTo>
                  <a:lnTo>
                    <a:pt x="2635228" y="44441"/>
                  </a:lnTo>
                  <a:close/>
                </a:path>
                <a:path w="6890384" h="95250">
                  <a:moveTo>
                    <a:pt x="2698728" y="44250"/>
                  </a:moveTo>
                  <a:lnTo>
                    <a:pt x="2666978" y="44345"/>
                  </a:lnTo>
                  <a:lnTo>
                    <a:pt x="2667074" y="76095"/>
                  </a:lnTo>
                  <a:lnTo>
                    <a:pt x="2698823" y="76000"/>
                  </a:lnTo>
                  <a:lnTo>
                    <a:pt x="2698728" y="44250"/>
                  </a:lnTo>
                  <a:close/>
                </a:path>
                <a:path w="6890384" h="95250">
                  <a:moveTo>
                    <a:pt x="2762227" y="44058"/>
                  </a:moveTo>
                  <a:lnTo>
                    <a:pt x="2730477" y="44154"/>
                  </a:lnTo>
                  <a:lnTo>
                    <a:pt x="2730573" y="75904"/>
                  </a:lnTo>
                  <a:lnTo>
                    <a:pt x="2762323" y="75808"/>
                  </a:lnTo>
                  <a:lnTo>
                    <a:pt x="2762227" y="44058"/>
                  </a:lnTo>
                  <a:close/>
                </a:path>
                <a:path w="6890384" h="95250">
                  <a:moveTo>
                    <a:pt x="2825726" y="43867"/>
                  </a:moveTo>
                  <a:lnTo>
                    <a:pt x="2793976" y="43963"/>
                  </a:lnTo>
                  <a:lnTo>
                    <a:pt x="2794072" y="75712"/>
                  </a:lnTo>
                  <a:lnTo>
                    <a:pt x="2825822" y="75617"/>
                  </a:lnTo>
                  <a:lnTo>
                    <a:pt x="2825726" y="43867"/>
                  </a:lnTo>
                  <a:close/>
                </a:path>
                <a:path w="6890384" h="95250">
                  <a:moveTo>
                    <a:pt x="2889225" y="43675"/>
                  </a:moveTo>
                  <a:lnTo>
                    <a:pt x="2857476" y="43771"/>
                  </a:lnTo>
                  <a:lnTo>
                    <a:pt x="2857571" y="75521"/>
                  </a:lnTo>
                  <a:lnTo>
                    <a:pt x="2889321" y="75425"/>
                  </a:lnTo>
                  <a:lnTo>
                    <a:pt x="2889225" y="43675"/>
                  </a:lnTo>
                  <a:close/>
                </a:path>
                <a:path w="6890384" h="95250">
                  <a:moveTo>
                    <a:pt x="2952725" y="43484"/>
                  </a:moveTo>
                  <a:lnTo>
                    <a:pt x="2920975" y="43580"/>
                  </a:lnTo>
                  <a:lnTo>
                    <a:pt x="2921071" y="75329"/>
                  </a:lnTo>
                  <a:lnTo>
                    <a:pt x="2952820" y="75234"/>
                  </a:lnTo>
                  <a:lnTo>
                    <a:pt x="2952725" y="43484"/>
                  </a:lnTo>
                  <a:close/>
                </a:path>
                <a:path w="6890384" h="95250">
                  <a:moveTo>
                    <a:pt x="3016224" y="43292"/>
                  </a:moveTo>
                  <a:lnTo>
                    <a:pt x="2984474" y="43388"/>
                  </a:lnTo>
                  <a:lnTo>
                    <a:pt x="2984570" y="75138"/>
                  </a:lnTo>
                  <a:lnTo>
                    <a:pt x="3016319" y="75042"/>
                  </a:lnTo>
                  <a:lnTo>
                    <a:pt x="3016224" y="43292"/>
                  </a:lnTo>
                  <a:close/>
                </a:path>
                <a:path w="6890384" h="95250">
                  <a:moveTo>
                    <a:pt x="3079723" y="43101"/>
                  </a:moveTo>
                  <a:lnTo>
                    <a:pt x="3047973" y="43197"/>
                  </a:lnTo>
                  <a:lnTo>
                    <a:pt x="3048069" y="74946"/>
                  </a:lnTo>
                  <a:lnTo>
                    <a:pt x="3079819" y="74851"/>
                  </a:lnTo>
                  <a:lnTo>
                    <a:pt x="3079723" y="43101"/>
                  </a:lnTo>
                  <a:close/>
                </a:path>
                <a:path w="6890384" h="95250">
                  <a:moveTo>
                    <a:pt x="3143222" y="42909"/>
                  </a:moveTo>
                  <a:lnTo>
                    <a:pt x="3111473" y="43005"/>
                  </a:lnTo>
                  <a:lnTo>
                    <a:pt x="3111568" y="74755"/>
                  </a:lnTo>
                  <a:lnTo>
                    <a:pt x="3143318" y="74659"/>
                  </a:lnTo>
                  <a:lnTo>
                    <a:pt x="3143222" y="42909"/>
                  </a:lnTo>
                  <a:close/>
                </a:path>
                <a:path w="6890384" h="95250">
                  <a:moveTo>
                    <a:pt x="3206721" y="42718"/>
                  </a:moveTo>
                  <a:lnTo>
                    <a:pt x="3174972" y="42814"/>
                  </a:lnTo>
                  <a:lnTo>
                    <a:pt x="3175068" y="74564"/>
                  </a:lnTo>
                  <a:lnTo>
                    <a:pt x="3206817" y="74468"/>
                  </a:lnTo>
                  <a:lnTo>
                    <a:pt x="3206721" y="42718"/>
                  </a:lnTo>
                  <a:close/>
                </a:path>
                <a:path w="6890384" h="95250">
                  <a:moveTo>
                    <a:pt x="3270221" y="42527"/>
                  </a:moveTo>
                  <a:lnTo>
                    <a:pt x="3238471" y="42622"/>
                  </a:lnTo>
                  <a:lnTo>
                    <a:pt x="3238567" y="74372"/>
                  </a:lnTo>
                  <a:lnTo>
                    <a:pt x="3270316" y="74276"/>
                  </a:lnTo>
                  <a:lnTo>
                    <a:pt x="3270221" y="42527"/>
                  </a:lnTo>
                  <a:close/>
                </a:path>
                <a:path w="6890384" h="95250">
                  <a:moveTo>
                    <a:pt x="3333720" y="42335"/>
                  </a:moveTo>
                  <a:lnTo>
                    <a:pt x="3301970" y="42431"/>
                  </a:lnTo>
                  <a:lnTo>
                    <a:pt x="3302066" y="74181"/>
                  </a:lnTo>
                  <a:lnTo>
                    <a:pt x="3333816" y="74085"/>
                  </a:lnTo>
                  <a:lnTo>
                    <a:pt x="3333720" y="42335"/>
                  </a:lnTo>
                  <a:close/>
                </a:path>
                <a:path w="6890384" h="95250">
                  <a:moveTo>
                    <a:pt x="3397219" y="42144"/>
                  </a:moveTo>
                  <a:lnTo>
                    <a:pt x="3365469" y="42239"/>
                  </a:lnTo>
                  <a:lnTo>
                    <a:pt x="3365565" y="73989"/>
                  </a:lnTo>
                  <a:lnTo>
                    <a:pt x="3397315" y="73893"/>
                  </a:lnTo>
                  <a:lnTo>
                    <a:pt x="3397219" y="42144"/>
                  </a:lnTo>
                  <a:close/>
                </a:path>
                <a:path w="6890384" h="95250">
                  <a:moveTo>
                    <a:pt x="3460719" y="41952"/>
                  </a:moveTo>
                  <a:lnTo>
                    <a:pt x="3428969" y="42048"/>
                  </a:lnTo>
                  <a:lnTo>
                    <a:pt x="3429065" y="73798"/>
                  </a:lnTo>
                  <a:lnTo>
                    <a:pt x="3460815" y="73702"/>
                  </a:lnTo>
                  <a:lnTo>
                    <a:pt x="3460719" y="41952"/>
                  </a:lnTo>
                  <a:close/>
                </a:path>
                <a:path w="6890384" h="95250">
                  <a:moveTo>
                    <a:pt x="3524219" y="41761"/>
                  </a:moveTo>
                  <a:lnTo>
                    <a:pt x="3492469" y="41856"/>
                  </a:lnTo>
                  <a:lnTo>
                    <a:pt x="3492565" y="73606"/>
                  </a:lnTo>
                  <a:lnTo>
                    <a:pt x="3524315" y="73511"/>
                  </a:lnTo>
                  <a:lnTo>
                    <a:pt x="3524219" y="41761"/>
                  </a:lnTo>
                  <a:close/>
                </a:path>
                <a:path w="6890384" h="95250">
                  <a:moveTo>
                    <a:pt x="3587719" y="41569"/>
                  </a:moveTo>
                  <a:lnTo>
                    <a:pt x="3555969" y="41665"/>
                  </a:lnTo>
                  <a:lnTo>
                    <a:pt x="3556065" y="73415"/>
                  </a:lnTo>
                  <a:lnTo>
                    <a:pt x="3587815" y="73319"/>
                  </a:lnTo>
                  <a:lnTo>
                    <a:pt x="3587719" y="41569"/>
                  </a:lnTo>
                  <a:close/>
                </a:path>
                <a:path w="6890384" h="95250">
                  <a:moveTo>
                    <a:pt x="3651219" y="41378"/>
                  </a:moveTo>
                  <a:lnTo>
                    <a:pt x="3619469" y="41474"/>
                  </a:lnTo>
                  <a:lnTo>
                    <a:pt x="3619565" y="73223"/>
                  </a:lnTo>
                  <a:lnTo>
                    <a:pt x="3651315" y="73128"/>
                  </a:lnTo>
                  <a:lnTo>
                    <a:pt x="3651219" y="41378"/>
                  </a:lnTo>
                  <a:close/>
                </a:path>
                <a:path w="6890384" h="95250">
                  <a:moveTo>
                    <a:pt x="3714719" y="41186"/>
                  </a:moveTo>
                  <a:lnTo>
                    <a:pt x="3682969" y="41282"/>
                  </a:lnTo>
                  <a:lnTo>
                    <a:pt x="3683065" y="73032"/>
                  </a:lnTo>
                  <a:lnTo>
                    <a:pt x="3714815" y="72936"/>
                  </a:lnTo>
                  <a:lnTo>
                    <a:pt x="3714719" y="41186"/>
                  </a:lnTo>
                  <a:close/>
                </a:path>
                <a:path w="6890384" h="95250">
                  <a:moveTo>
                    <a:pt x="3778219" y="40995"/>
                  </a:moveTo>
                  <a:lnTo>
                    <a:pt x="3746469" y="41091"/>
                  </a:lnTo>
                  <a:lnTo>
                    <a:pt x="3746565" y="72840"/>
                  </a:lnTo>
                  <a:lnTo>
                    <a:pt x="3778315" y="72745"/>
                  </a:lnTo>
                  <a:lnTo>
                    <a:pt x="3778219" y="40995"/>
                  </a:lnTo>
                  <a:close/>
                </a:path>
                <a:path w="6890384" h="95250">
                  <a:moveTo>
                    <a:pt x="3841719" y="40803"/>
                  </a:moveTo>
                  <a:lnTo>
                    <a:pt x="3809969" y="40899"/>
                  </a:lnTo>
                  <a:lnTo>
                    <a:pt x="3810065" y="72649"/>
                  </a:lnTo>
                  <a:lnTo>
                    <a:pt x="3841815" y="72553"/>
                  </a:lnTo>
                  <a:lnTo>
                    <a:pt x="3841719" y="40803"/>
                  </a:lnTo>
                  <a:close/>
                </a:path>
                <a:path w="6890384" h="95250">
                  <a:moveTo>
                    <a:pt x="3905219" y="40612"/>
                  </a:moveTo>
                  <a:lnTo>
                    <a:pt x="3873469" y="40708"/>
                  </a:lnTo>
                  <a:lnTo>
                    <a:pt x="3873565" y="72457"/>
                  </a:lnTo>
                  <a:lnTo>
                    <a:pt x="3905315" y="72362"/>
                  </a:lnTo>
                  <a:lnTo>
                    <a:pt x="3905219" y="40612"/>
                  </a:lnTo>
                  <a:close/>
                </a:path>
                <a:path w="6890384" h="95250">
                  <a:moveTo>
                    <a:pt x="3968719" y="40420"/>
                  </a:moveTo>
                  <a:lnTo>
                    <a:pt x="3936969" y="40516"/>
                  </a:lnTo>
                  <a:lnTo>
                    <a:pt x="3937065" y="72266"/>
                  </a:lnTo>
                  <a:lnTo>
                    <a:pt x="3968815" y="72170"/>
                  </a:lnTo>
                  <a:lnTo>
                    <a:pt x="3968719" y="40420"/>
                  </a:lnTo>
                  <a:close/>
                </a:path>
                <a:path w="6890384" h="95250">
                  <a:moveTo>
                    <a:pt x="4032219" y="40229"/>
                  </a:moveTo>
                  <a:lnTo>
                    <a:pt x="4000469" y="40325"/>
                  </a:lnTo>
                  <a:lnTo>
                    <a:pt x="4000565" y="72075"/>
                  </a:lnTo>
                  <a:lnTo>
                    <a:pt x="4032315" y="71979"/>
                  </a:lnTo>
                  <a:lnTo>
                    <a:pt x="4032219" y="40229"/>
                  </a:lnTo>
                  <a:close/>
                </a:path>
                <a:path w="6890384" h="95250">
                  <a:moveTo>
                    <a:pt x="4095719" y="40038"/>
                  </a:moveTo>
                  <a:lnTo>
                    <a:pt x="4063969" y="40133"/>
                  </a:lnTo>
                  <a:lnTo>
                    <a:pt x="4064065" y="71883"/>
                  </a:lnTo>
                  <a:lnTo>
                    <a:pt x="4095815" y="71787"/>
                  </a:lnTo>
                  <a:lnTo>
                    <a:pt x="4095719" y="40038"/>
                  </a:lnTo>
                  <a:close/>
                </a:path>
                <a:path w="6890384" h="95250">
                  <a:moveTo>
                    <a:pt x="4159219" y="39846"/>
                  </a:moveTo>
                  <a:lnTo>
                    <a:pt x="4127469" y="39942"/>
                  </a:lnTo>
                  <a:lnTo>
                    <a:pt x="4127565" y="71692"/>
                  </a:lnTo>
                  <a:lnTo>
                    <a:pt x="4159315" y="71596"/>
                  </a:lnTo>
                  <a:lnTo>
                    <a:pt x="4159219" y="39846"/>
                  </a:lnTo>
                  <a:close/>
                </a:path>
                <a:path w="6890384" h="95250">
                  <a:moveTo>
                    <a:pt x="4222719" y="39655"/>
                  </a:moveTo>
                  <a:lnTo>
                    <a:pt x="4190969" y="39750"/>
                  </a:lnTo>
                  <a:lnTo>
                    <a:pt x="4191065" y="71500"/>
                  </a:lnTo>
                  <a:lnTo>
                    <a:pt x="4222815" y="71404"/>
                  </a:lnTo>
                  <a:lnTo>
                    <a:pt x="4222719" y="39655"/>
                  </a:lnTo>
                  <a:close/>
                </a:path>
                <a:path w="6890384" h="95250">
                  <a:moveTo>
                    <a:pt x="4286219" y="39463"/>
                  </a:moveTo>
                  <a:lnTo>
                    <a:pt x="4254469" y="39559"/>
                  </a:lnTo>
                  <a:lnTo>
                    <a:pt x="4254565" y="71309"/>
                  </a:lnTo>
                  <a:lnTo>
                    <a:pt x="4286315" y="71213"/>
                  </a:lnTo>
                  <a:lnTo>
                    <a:pt x="4286219" y="39463"/>
                  </a:lnTo>
                  <a:close/>
                </a:path>
                <a:path w="6890384" h="95250">
                  <a:moveTo>
                    <a:pt x="4349719" y="39272"/>
                  </a:moveTo>
                  <a:lnTo>
                    <a:pt x="4317969" y="39367"/>
                  </a:lnTo>
                  <a:lnTo>
                    <a:pt x="4318065" y="71117"/>
                  </a:lnTo>
                  <a:lnTo>
                    <a:pt x="4349815" y="71022"/>
                  </a:lnTo>
                  <a:lnTo>
                    <a:pt x="4349719" y="39272"/>
                  </a:lnTo>
                  <a:close/>
                </a:path>
                <a:path w="6890384" h="95250">
                  <a:moveTo>
                    <a:pt x="4413219" y="39080"/>
                  </a:moveTo>
                  <a:lnTo>
                    <a:pt x="4381469" y="39176"/>
                  </a:lnTo>
                  <a:lnTo>
                    <a:pt x="4381565" y="70926"/>
                  </a:lnTo>
                  <a:lnTo>
                    <a:pt x="4413315" y="70830"/>
                  </a:lnTo>
                  <a:lnTo>
                    <a:pt x="4413219" y="39080"/>
                  </a:lnTo>
                  <a:close/>
                </a:path>
                <a:path w="6890384" h="95250">
                  <a:moveTo>
                    <a:pt x="4476719" y="38889"/>
                  </a:moveTo>
                  <a:lnTo>
                    <a:pt x="4444969" y="38985"/>
                  </a:lnTo>
                  <a:lnTo>
                    <a:pt x="4445065" y="70734"/>
                  </a:lnTo>
                  <a:lnTo>
                    <a:pt x="4476815" y="70639"/>
                  </a:lnTo>
                  <a:lnTo>
                    <a:pt x="4476719" y="38889"/>
                  </a:lnTo>
                  <a:close/>
                </a:path>
                <a:path w="6890384" h="95250">
                  <a:moveTo>
                    <a:pt x="4540219" y="38697"/>
                  </a:moveTo>
                  <a:lnTo>
                    <a:pt x="4508469" y="38793"/>
                  </a:lnTo>
                  <a:lnTo>
                    <a:pt x="4508565" y="70543"/>
                  </a:lnTo>
                  <a:lnTo>
                    <a:pt x="4540315" y="70447"/>
                  </a:lnTo>
                  <a:lnTo>
                    <a:pt x="4540219" y="38697"/>
                  </a:lnTo>
                  <a:close/>
                </a:path>
                <a:path w="6890384" h="95250">
                  <a:moveTo>
                    <a:pt x="4603719" y="38506"/>
                  </a:moveTo>
                  <a:lnTo>
                    <a:pt x="4571969" y="38602"/>
                  </a:lnTo>
                  <a:lnTo>
                    <a:pt x="4572065" y="70351"/>
                  </a:lnTo>
                  <a:lnTo>
                    <a:pt x="4603815" y="70256"/>
                  </a:lnTo>
                  <a:lnTo>
                    <a:pt x="4603719" y="38506"/>
                  </a:lnTo>
                  <a:close/>
                </a:path>
                <a:path w="6890384" h="95250">
                  <a:moveTo>
                    <a:pt x="4667219" y="38314"/>
                  </a:moveTo>
                  <a:lnTo>
                    <a:pt x="4635469" y="38410"/>
                  </a:lnTo>
                  <a:lnTo>
                    <a:pt x="4635565" y="70160"/>
                  </a:lnTo>
                  <a:lnTo>
                    <a:pt x="4667315" y="70064"/>
                  </a:lnTo>
                  <a:lnTo>
                    <a:pt x="4667219" y="38314"/>
                  </a:lnTo>
                  <a:close/>
                </a:path>
                <a:path w="6890384" h="95250">
                  <a:moveTo>
                    <a:pt x="4730719" y="38123"/>
                  </a:moveTo>
                  <a:lnTo>
                    <a:pt x="4698969" y="38219"/>
                  </a:lnTo>
                  <a:lnTo>
                    <a:pt x="4699065" y="69968"/>
                  </a:lnTo>
                  <a:lnTo>
                    <a:pt x="4730815" y="69873"/>
                  </a:lnTo>
                  <a:lnTo>
                    <a:pt x="4730719" y="38123"/>
                  </a:lnTo>
                  <a:close/>
                </a:path>
                <a:path w="6890384" h="95250">
                  <a:moveTo>
                    <a:pt x="4794219" y="37931"/>
                  </a:moveTo>
                  <a:lnTo>
                    <a:pt x="4762469" y="38027"/>
                  </a:lnTo>
                  <a:lnTo>
                    <a:pt x="4762565" y="69777"/>
                  </a:lnTo>
                  <a:lnTo>
                    <a:pt x="4794315" y="69681"/>
                  </a:lnTo>
                  <a:lnTo>
                    <a:pt x="4794219" y="37931"/>
                  </a:lnTo>
                  <a:close/>
                </a:path>
                <a:path w="6890384" h="95250">
                  <a:moveTo>
                    <a:pt x="4857719" y="37740"/>
                  </a:moveTo>
                  <a:lnTo>
                    <a:pt x="4825969" y="37836"/>
                  </a:lnTo>
                  <a:lnTo>
                    <a:pt x="4826065" y="69586"/>
                  </a:lnTo>
                  <a:lnTo>
                    <a:pt x="4857815" y="69490"/>
                  </a:lnTo>
                  <a:lnTo>
                    <a:pt x="4857719" y="37740"/>
                  </a:lnTo>
                  <a:close/>
                </a:path>
                <a:path w="6890384" h="95250">
                  <a:moveTo>
                    <a:pt x="4921219" y="37549"/>
                  </a:moveTo>
                  <a:lnTo>
                    <a:pt x="4889469" y="37644"/>
                  </a:lnTo>
                  <a:lnTo>
                    <a:pt x="4889565" y="69394"/>
                  </a:lnTo>
                  <a:lnTo>
                    <a:pt x="4921315" y="69298"/>
                  </a:lnTo>
                  <a:lnTo>
                    <a:pt x="4921219" y="37549"/>
                  </a:lnTo>
                  <a:close/>
                </a:path>
                <a:path w="6890384" h="95250">
                  <a:moveTo>
                    <a:pt x="4984719" y="37357"/>
                  </a:moveTo>
                  <a:lnTo>
                    <a:pt x="4952969" y="37453"/>
                  </a:lnTo>
                  <a:lnTo>
                    <a:pt x="4953065" y="69203"/>
                  </a:lnTo>
                  <a:lnTo>
                    <a:pt x="4984815" y="69107"/>
                  </a:lnTo>
                  <a:lnTo>
                    <a:pt x="4984719" y="37357"/>
                  </a:lnTo>
                  <a:close/>
                </a:path>
                <a:path w="6890384" h="95250">
                  <a:moveTo>
                    <a:pt x="5048219" y="37166"/>
                  </a:moveTo>
                  <a:lnTo>
                    <a:pt x="5016469" y="37261"/>
                  </a:lnTo>
                  <a:lnTo>
                    <a:pt x="5016565" y="69011"/>
                  </a:lnTo>
                  <a:lnTo>
                    <a:pt x="5048315" y="68915"/>
                  </a:lnTo>
                  <a:lnTo>
                    <a:pt x="5048219" y="37166"/>
                  </a:lnTo>
                  <a:close/>
                </a:path>
                <a:path w="6890384" h="95250">
                  <a:moveTo>
                    <a:pt x="5111719" y="36974"/>
                  </a:moveTo>
                  <a:lnTo>
                    <a:pt x="5079969" y="37070"/>
                  </a:lnTo>
                  <a:lnTo>
                    <a:pt x="5080065" y="68820"/>
                  </a:lnTo>
                  <a:lnTo>
                    <a:pt x="5111815" y="68724"/>
                  </a:lnTo>
                  <a:lnTo>
                    <a:pt x="5111719" y="36974"/>
                  </a:lnTo>
                  <a:close/>
                </a:path>
                <a:path w="6890384" h="95250">
                  <a:moveTo>
                    <a:pt x="5175219" y="36783"/>
                  </a:moveTo>
                  <a:lnTo>
                    <a:pt x="5143469" y="36878"/>
                  </a:lnTo>
                  <a:lnTo>
                    <a:pt x="5143564" y="68628"/>
                  </a:lnTo>
                  <a:lnTo>
                    <a:pt x="5175314" y="68533"/>
                  </a:lnTo>
                  <a:lnTo>
                    <a:pt x="5175219" y="36783"/>
                  </a:lnTo>
                  <a:close/>
                </a:path>
                <a:path w="6890384" h="95250">
                  <a:moveTo>
                    <a:pt x="5238719" y="36591"/>
                  </a:moveTo>
                  <a:lnTo>
                    <a:pt x="5206969" y="36687"/>
                  </a:lnTo>
                  <a:lnTo>
                    <a:pt x="5207064" y="68437"/>
                  </a:lnTo>
                  <a:lnTo>
                    <a:pt x="5238814" y="68341"/>
                  </a:lnTo>
                  <a:lnTo>
                    <a:pt x="5238719" y="36591"/>
                  </a:lnTo>
                  <a:close/>
                </a:path>
                <a:path w="6890384" h="95250">
                  <a:moveTo>
                    <a:pt x="5302219" y="36400"/>
                  </a:moveTo>
                  <a:lnTo>
                    <a:pt x="5270469" y="36496"/>
                  </a:lnTo>
                  <a:lnTo>
                    <a:pt x="5270564" y="68245"/>
                  </a:lnTo>
                  <a:lnTo>
                    <a:pt x="5302314" y="68150"/>
                  </a:lnTo>
                  <a:lnTo>
                    <a:pt x="5302219" y="36400"/>
                  </a:lnTo>
                  <a:close/>
                </a:path>
                <a:path w="6890384" h="95250">
                  <a:moveTo>
                    <a:pt x="5365719" y="36208"/>
                  </a:moveTo>
                  <a:lnTo>
                    <a:pt x="5333969" y="36304"/>
                  </a:lnTo>
                  <a:lnTo>
                    <a:pt x="5334064" y="68054"/>
                  </a:lnTo>
                  <a:lnTo>
                    <a:pt x="5365814" y="67958"/>
                  </a:lnTo>
                  <a:lnTo>
                    <a:pt x="5365719" y="36208"/>
                  </a:lnTo>
                  <a:close/>
                </a:path>
                <a:path w="6890384" h="95250">
                  <a:moveTo>
                    <a:pt x="5429219" y="36017"/>
                  </a:moveTo>
                  <a:lnTo>
                    <a:pt x="5397469" y="36113"/>
                  </a:lnTo>
                  <a:lnTo>
                    <a:pt x="5397564" y="67862"/>
                  </a:lnTo>
                  <a:lnTo>
                    <a:pt x="5429314" y="67767"/>
                  </a:lnTo>
                  <a:lnTo>
                    <a:pt x="5429219" y="36017"/>
                  </a:lnTo>
                  <a:close/>
                </a:path>
                <a:path w="6890384" h="95250">
                  <a:moveTo>
                    <a:pt x="5492719" y="35825"/>
                  </a:moveTo>
                  <a:lnTo>
                    <a:pt x="5460969" y="35921"/>
                  </a:lnTo>
                  <a:lnTo>
                    <a:pt x="5461064" y="67671"/>
                  </a:lnTo>
                  <a:lnTo>
                    <a:pt x="5492814" y="67575"/>
                  </a:lnTo>
                  <a:lnTo>
                    <a:pt x="5492719" y="35825"/>
                  </a:lnTo>
                  <a:close/>
                </a:path>
                <a:path w="6890384" h="95250">
                  <a:moveTo>
                    <a:pt x="5556219" y="35634"/>
                  </a:moveTo>
                  <a:lnTo>
                    <a:pt x="5524469" y="35730"/>
                  </a:lnTo>
                  <a:lnTo>
                    <a:pt x="5524564" y="67479"/>
                  </a:lnTo>
                  <a:lnTo>
                    <a:pt x="5556314" y="67384"/>
                  </a:lnTo>
                  <a:lnTo>
                    <a:pt x="5556219" y="35634"/>
                  </a:lnTo>
                  <a:close/>
                </a:path>
                <a:path w="6890384" h="95250">
                  <a:moveTo>
                    <a:pt x="5619719" y="35442"/>
                  </a:moveTo>
                  <a:lnTo>
                    <a:pt x="5587969" y="35538"/>
                  </a:lnTo>
                  <a:lnTo>
                    <a:pt x="5588064" y="67288"/>
                  </a:lnTo>
                  <a:lnTo>
                    <a:pt x="5619814" y="67192"/>
                  </a:lnTo>
                  <a:lnTo>
                    <a:pt x="5619719" y="35442"/>
                  </a:lnTo>
                  <a:close/>
                </a:path>
                <a:path w="6890384" h="95250">
                  <a:moveTo>
                    <a:pt x="5683219" y="35251"/>
                  </a:moveTo>
                  <a:lnTo>
                    <a:pt x="5651469" y="35347"/>
                  </a:lnTo>
                  <a:lnTo>
                    <a:pt x="5651564" y="67096"/>
                  </a:lnTo>
                  <a:lnTo>
                    <a:pt x="5683314" y="67000"/>
                  </a:lnTo>
                  <a:lnTo>
                    <a:pt x="5683219" y="35251"/>
                  </a:lnTo>
                  <a:close/>
                </a:path>
                <a:path w="6890384" h="95250">
                  <a:moveTo>
                    <a:pt x="5746719" y="35059"/>
                  </a:moveTo>
                  <a:lnTo>
                    <a:pt x="5714969" y="35155"/>
                  </a:lnTo>
                  <a:lnTo>
                    <a:pt x="5715064" y="66905"/>
                  </a:lnTo>
                  <a:lnTo>
                    <a:pt x="5746814" y="66809"/>
                  </a:lnTo>
                  <a:lnTo>
                    <a:pt x="5746719" y="35059"/>
                  </a:lnTo>
                  <a:close/>
                </a:path>
                <a:path w="6890384" h="95250">
                  <a:moveTo>
                    <a:pt x="5810219" y="34867"/>
                  </a:moveTo>
                  <a:lnTo>
                    <a:pt x="5778469" y="34963"/>
                  </a:lnTo>
                  <a:lnTo>
                    <a:pt x="5778564" y="66713"/>
                  </a:lnTo>
                  <a:lnTo>
                    <a:pt x="5810314" y="66617"/>
                  </a:lnTo>
                  <a:lnTo>
                    <a:pt x="5810219" y="34867"/>
                  </a:lnTo>
                  <a:close/>
                </a:path>
                <a:path w="6890384" h="95250">
                  <a:moveTo>
                    <a:pt x="5873719" y="34675"/>
                  </a:moveTo>
                  <a:lnTo>
                    <a:pt x="5841969" y="34771"/>
                  </a:lnTo>
                  <a:lnTo>
                    <a:pt x="5842064" y="66521"/>
                  </a:lnTo>
                  <a:lnTo>
                    <a:pt x="5873814" y="66425"/>
                  </a:lnTo>
                  <a:lnTo>
                    <a:pt x="5873719" y="34675"/>
                  </a:lnTo>
                  <a:close/>
                </a:path>
                <a:path w="6890384" h="95250">
                  <a:moveTo>
                    <a:pt x="5937219" y="34483"/>
                  </a:moveTo>
                  <a:lnTo>
                    <a:pt x="5905469" y="34579"/>
                  </a:lnTo>
                  <a:lnTo>
                    <a:pt x="5905564" y="66329"/>
                  </a:lnTo>
                  <a:lnTo>
                    <a:pt x="5937314" y="66233"/>
                  </a:lnTo>
                  <a:lnTo>
                    <a:pt x="5937219" y="34483"/>
                  </a:lnTo>
                  <a:close/>
                </a:path>
                <a:path w="6890384" h="95250">
                  <a:moveTo>
                    <a:pt x="6000719" y="34291"/>
                  </a:moveTo>
                  <a:lnTo>
                    <a:pt x="5968969" y="34387"/>
                  </a:lnTo>
                  <a:lnTo>
                    <a:pt x="5969064" y="66137"/>
                  </a:lnTo>
                  <a:lnTo>
                    <a:pt x="6000814" y="66041"/>
                  </a:lnTo>
                  <a:lnTo>
                    <a:pt x="6000719" y="34291"/>
                  </a:lnTo>
                  <a:close/>
                </a:path>
                <a:path w="6890384" h="95250">
                  <a:moveTo>
                    <a:pt x="6064219" y="34100"/>
                  </a:moveTo>
                  <a:lnTo>
                    <a:pt x="6032469" y="34195"/>
                  </a:lnTo>
                  <a:lnTo>
                    <a:pt x="6032564" y="65945"/>
                  </a:lnTo>
                  <a:lnTo>
                    <a:pt x="6064314" y="65849"/>
                  </a:lnTo>
                  <a:lnTo>
                    <a:pt x="6064219" y="34100"/>
                  </a:lnTo>
                  <a:close/>
                </a:path>
                <a:path w="6890384" h="95250">
                  <a:moveTo>
                    <a:pt x="6127719" y="33908"/>
                  </a:moveTo>
                  <a:lnTo>
                    <a:pt x="6095969" y="34004"/>
                  </a:lnTo>
                  <a:lnTo>
                    <a:pt x="6096064" y="65753"/>
                  </a:lnTo>
                  <a:lnTo>
                    <a:pt x="6127814" y="65658"/>
                  </a:lnTo>
                  <a:lnTo>
                    <a:pt x="6127719" y="33908"/>
                  </a:lnTo>
                  <a:close/>
                </a:path>
                <a:path w="6890384" h="95250">
                  <a:moveTo>
                    <a:pt x="6191219" y="33716"/>
                  </a:moveTo>
                  <a:lnTo>
                    <a:pt x="6159469" y="33812"/>
                  </a:lnTo>
                  <a:lnTo>
                    <a:pt x="6159564" y="65562"/>
                  </a:lnTo>
                  <a:lnTo>
                    <a:pt x="6191314" y="65466"/>
                  </a:lnTo>
                  <a:lnTo>
                    <a:pt x="6191219" y="33716"/>
                  </a:lnTo>
                  <a:close/>
                </a:path>
                <a:path w="6890384" h="95250">
                  <a:moveTo>
                    <a:pt x="6254719" y="33524"/>
                  </a:moveTo>
                  <a:lnTo>
                    <a:pt x="6222969" y="33620"/>
                  </a:lnTo>
                  <a:lnTo>
                    <a:pt x="6223064" y="65370"/>
                  </a:lnTo>
                  <a:lnTo>
                    <a:pt x="6254814" y="65274"/>
                  </a:lnTo>
                  <a:lnTo>
                    <a:pt x="6254719" y="33524"/>
                  </a:lnTo>
                  <a:close/>
                </a:path>
                <a:path w="6890384" h="95250">
                  <a:moveTo>
                    <a:pt x="6318219" y="33332"/>
                  </a:moveTo>
                  <a:lnTo>
                    <a:pt x="6286469" y="33428"/>
                  </a:lnTo>
                  <a:lnTo>
                    <a:pt x="6286564" y="65178"/>
                  </a:lnTo>
                  <a:lnTo>
                    <a:pt x="6318314" y="65082"/>
                  </a:lnTo>
                  <a:lnTo>
                    <a:pt x="6318219" y="33332"/>
                  </a:lnTo>
                  <a:close/>
                </a:path>
                <a:path w="6890384" h="95250">
                  <a:moveTo>
                    <a:pt x="6381719" y="33140"/>
                  </a:moveTo>
                  <a:lnTo>
                    <a:pt x="6349969" y="33236"/>
                  </a:lnTo>
                  <a:lnTo>
                    <a:pt x="6350064" y="64986"/>
                  </a:lnTo>
                  <a:lnTo>
                    <a:pt x="6381814" y="64890"/>
                  </a:lnTo>
                  <a:lnTo>
                    <a:pt x="6381719" y="33140"/>
                  </a:lnTo>
                  <a:close/>
                </a:path>
                <a:path w="6890384" h="95250">
                  <a:moveTo>
                    <a:pt x="6445219" y="32948"/>
                  </a:moveTo>
                  <a:lnTo>
                    <a:pt x="6413469" y="33044"/>
                  </a:lnTo>
                  <a:lnTo>
                    <a:pt x="6413564" y="64794"/>
                  </a:lnTo>
                  <a:lnTo>
                    <a:pt x="6445314" y="64698"/>
                  </a:lnTo>
                  <a:lnTo>
                    <a:pt x="6445219" y="32948"/>
                  </a:lnTo>
                  <a:close/>
                </a:path>
                <a:path w="6890384" h="95250">
                  <a:moveTo>
                    <a:pt x="6508719" y="32757"/>
                  </a:moveTo>
                  <a:lnTo>
                    <a:pt x="6476969" y="32853"/>
                  </a:lnTo>
                  <a:lnTo>
                    <a:pt x="6477064" y="64602"/>
                  </a:lnTo>
                  <a:lnTo>
                    <a:pt x="6508814" y="64506"/>
                  </a:lnTo>
                  <a:lnTo>
                    <a:pt x="6508719" y="32757"/>
                  </a:lnTo>
                  <a:close/>
                </a:path>
                <a:path w="6890384" h="95250">
                  <a:moveTo>
                    <a:pt x="6572219" y="32565"/>
                  </a:moveTo>
                  <a:lnTo>
                    <a:pt x="6540469" y="32661"/>
                  </a:lnTo>
                  <a:lnTo>
                    <a:pt x="6540564" y="64410"/>
                  </a:lnTo>
                  <a:lnTo>
                    <a:pt x="6572314" y="64315"/>
                  </a:lnTo>
                  <a:lnTo>
                    <a:pt x="6572219" y="32565"/>
                  </a:lnTo>
                  <a:close/>
                </a:path>
                <a:path w="6890384" h="95250">
                  <a:moveTo>
                    <a:pt x="6635719" y="32373"/>
                  </a:moveTo>
                  <a:lnTo>
                    <a:pt x="6603969" y="32469"/>
                  </a:lnTo>
                  <a:lnTo>
                    <a:pt x="6604064" y="64219"/>
                  </a:lnTo>
                  <a:lnTo>
                    <a:pt x="6635814" y="64123"/>
                  </a:lnTo>
                  <a:lnTo>
                    <a:pt x="6635719" y="32373"/>
                  </a:lnTo>
                  <a:close/>
                </a:path>
                <a:path w="6890384" h="95250">
                  <a:moveTo>
                    <a:pt x="6699219" y="32181"/>
                  </a:moveTo>
                  <a:lnTo>
                    <a:pt x="6667469" y="32277"/>
                  </a:lnTo>
                  <a:lnTo>
                    <a:pt x="6667564" y="64027"/>
                  </a:lnTo>
                  <a:lnTo>
                    <a:pt x="6699314" y="63931"/>
                  </a:lnTo>
                  <a:lnTo>
                    <a:pt x="6699219" y="32181"/>
                  </a:lnTo>
                  <a:close/>
                </a:path>
                <a:path w="6890384" h="95250">
                  <a:moveTo>
                    <a:pt x="6762719" y="31989"/>
                  </a:moveTo>
                  <a:lnTo>
                    <a:pt x="6730969" y="32085"/>
                  </a:lnTo>
                  <a:lnTo>
                    <a:pt x="6731064" y="63835"/>
                  </a:lnTo>
                  <a:lnTo>
                    <a:pt x="6762814" y="63739"/>
                  </a:lnTo>
                  <a:lnTo>
                    <a:pt x="6762719" y="31989"/>
                  </a:lnTo>
                  <a:close/>
                </a:path>
                <a:path w="6890384" h="95250">
                  <a:moveTo>
                    <a:pt x="6886589" y="31836"/>
                  </a:moveTo>
                  <a:lnTo>
                    <a:pt x="6813514" y="31836"/>
                  </a:lnTo>
                  <a:lnTo>
                    <a:pt x="6813610" y="63586"/>
                  </a:lnTo>
                  <a:lnTo>
                    <a:pt x="6797800" y="63633"/>
                  </a:lnTo>
                  <a:lnTo>
                    <a:pt x="6798346" y="66294"/>
                  </a:lnTo>
                  <a:lnTo>
                    <a:pt x="6808598" y="81402"/>
                  </a:lnTo>
                  <a:lnTo>
                    <a:pt x="6823767" y="91562"/>
                  </a:lnTo>
                  <a:lnTo>
                    <a:pt x="6842316" y="95249"/>
                  </a:lnTo>
                  <a:lnTo>
                    <a:pt x="6860842" y="91450"/>
                  </a:lnTo>
                  <a:lnTo>
                    <a:pt x="6875949" y="81198"/>
                  </a:lnTo>
                  <a:lnTo>
                    <a:pt x="6886110" y="66029"/>
                  </a:lnTo>
                  <a:lnTo>
                    <a:pt x="6889797" y="47480"/>
                  </a:lnTo>
                  <a:lnTo>
                    <a:pt x="6886589" y="31836"/>
                  </a:lnTo>
                  <a:close/>
                </a:path>
                <a:path w="6890384" h="95250">
                  <a:moveTo>
                    <a:pt x="6797704" y="31884"/>
                  </a:moveTo>
                  <a:lnTo>
                    <a:pt x="6794469" y="31893"/>
                  </a:lnTo>
                  <a:lnTo>
                    <a:pt x="6794564" y="63643"/>
                  </a:lnTo>
                  <a:lnTo>
                    <a:pt x="6797800" y="63633"/>
                  </a:lnTo>
                  <a:lnTo>
                    <a:pt x="6794547" y="47768"/>
                  </a:lnTo>
                  <a:lnTo>
                    <a:pt x="6797704" y="31884"/>
                  </a:lnTo>
                  <a:close/>
                </a:path>
                <a:path w="6890384" h="95250">
                  <a:moveTo>
                    <a:pt x="6813514" y="31836"/>
                  </a:moveTo>
                  <a:lnTo>
                    <a:pt x="6797702" y="31893"/>
                  </a:lnTo>
                  <a:lnTo>
                    <a:pt x="6794547" y="47768"/>
                  </a:lnTo>
                  <a:lnTo>
                    <a:pt x="6797800" y="63633"/>
                  </a:lnTo>
                  <a:lnTo>
                    <a:pt x="6813610" y="63586"/>
                  </a:lnTo>
                  <a:lnTo>
                    <a:pt x="6813514" y="31836"/>
                  </a:lnTo>
                  <a:close/>
                </a:path>
                <a:path w="6890384" h="95250">
                  <a:moveTo>
                    <a:pt x="6842028" y="0"/>
                  </a:moveTo>
                  <a:lnTo>
                    <a:pt x="6823502" y="3798"/>
                  </a:lnTo>
                  <a:lnTo>
                    <a:pt x="6808394" y="14050"/>
                  </a:lnTo>
                  <a:lnTo>
                    <a:pt x="6798234" y="29219"/>
                  </a:lnTo>
                  <a:lnTo>
                    <a:pt x="6797704" y="31884"/>
                  </a:lnTo>
                  <a:lnTo>
                    <a:pt x="6886589" y="31836"/>
                  </a:lnTo>
                  <a:lnTo>
                    <a:pt x="6885998" y="28954"/>
                  </a:lnTo>
                  <a:lnTo>
                    <a:pt x="6875746" y="13847"/>
                  </a:lnTo>
                  <a:lnTo>
                    <a:pt x="6860577" y="3686"/>
                  </a:lnTo>
                  <a:lnTo>
                    <a:pt x="6842028" y="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62024" y="1590674"/>
              <a:ext cx="685799" cy="679449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962024" y="1590674"/>
              <a:ext cx="685800" cy="679450"/>
            </a:xfrm>
            <a:custGeom>
              <a:rect l="l" t="t" r="r" b="b"/>
              <a:pathLst>
                <a:path w="685800" h="679450">
                  <a:moveTo>
                    <a:pt x="685799" y="339725"/>
                  </a:moveTo>
                  <a:lnTo>
                    <a:pt x="0" y="339725"/>
                  </a:lnTo>
                  <a:lnTo>
                    <a:pt x="3130" y="293626"/>
                  </a:lnTo>
                  <a:lnTo>
                    <a:pt x="12249" y="249412"/>
                  </a:lnTo>
                  <a:lnTo>
                    <a:pt x="26947" y="207488"/>
                  </a:lnTo>
                  <a:lnTo>
                    <a:pt x="46816" y="168259"/>
                  </a:lnTo>
                  <a:lnTo>
                    <a:pt x="71448" y="132128"/>
                  </a:lnTo>
                  <a:lnTo>
                    <a:pt x="100433" y="99502"/>
                  </a:lnTo>
                  <a:lnTo>
                    <a:pt x="133364" y="70785"/>
                  </a:lnTo>
                  <a:lnTo>
                    <a:pt x="169832" y="46382"/>
                  </a:lnTo>
                  <a:lnTo>
                    <a:pt x="209429" y="26697"/>
                  </a:lnTo>
                  <a:lnTo>
                    <a:pt x="251745" y="12135"/>
                  </a:lnTo>
                  <a:lnTo>
                    <a:pt x="296374" y="3101"/>
                  </a:lnTo>
                  <a:lnTo>
                    <a:pt x="342900" y="0"/>
                  </a:lnTo>
                  <a:lnTo>
                    <a:pt x="389430" y="3101"/>
                  </a:lnTo>
                  <a:lnTo>
                    <a:pt x="434057" y="12135"/>
                  </a:lnTo>
                  <a:lnTo>
                    <a:pt x="476372" y="26697"/>
                  </a:lnTo>
                  <a:lnTo>
                    <a:pt x="515968" y="46382"/>
                  </a:lnTo>
                  <a:lnTo>
                    <a:pt x="552436" y="70786"/>
                  </a:lnTo>
                  <a:lnTo>
                    <a:pt x="585367" y="99503"/>
                  </a:lnTo>
                  <a:lnTo>
                    <a:pt x="614352" y="132129"/>
                  </a:lnTo>
                  <a:lnTo>
                    <a:pt x="638984" y="168259"/>
                  </a:lnTo>
                  <a:lnTo>
                    <a:pt x="658853" y="207489"/>
                  </a:lnTo>
                  <a:lnTo>
                    <a:pt x="673551" y="249413"/>
                  </a:lnTo>
                  <a:lnTo>
                    <a:pt x="682669" y="293626"/>
                  </a:lnTo>
                  <a:lnTo>
                    <a:pt x="685799" y="339725"/>
                  </a:lnTo>
                  <a:close/>
                </a:path>
                <a:path w="685800" h="679450">
                  <a:moveTo>
                    <a:pt x="342900" y="679449"/>
                  </a:moveTo>
                  <a:lnTo>
                    <a:pt x="296370" y="676347"/>
                  </a:lnTo>
                  <a:lnTo>
                    <a:pt x="251743" y="667314"/>
                  </a:lnTo>
                  <a:lnTo>
                    <a:pt x="209428" y="652752"/>
                  </a:lnTo>
                  <a:lnTo>
                    <a:pt x="169831" y="633066"/>
                  </a:lnTo>
                  <a:lnTo>
                    <a:pt x="133364" y="608663"/>
                  </a:lnTo>
                  <a:lnTo>
                    <a:pt x="100433" y="579946"/>
                  </a:lnTo>
                  <a:lnTo>
                    <a:pt x="71447" y="547320"/>
                  </a:lnTo>
                  <a:lnTo>
                    <a:pt x="46815" y="511190"/>
                  </a:lnTo>
                  <a:lnTo>
                    <a:pt x="26946" y="471960"/>
                  </a:lnTo>
                  <a:lnTo>
                    <a:pt x="12248" y="430036"/>
                  </a:lnTo>
                  <a:lnTo>
                    <a:pt x="3130" y="385823"/>
                  </a:lnTo>
                  <a:lnTo>
                    <a:pt x="0" y="339724"/>
                  </a:lnTo>
                  <a:lnTo>
                    <a:pt x="685799" y="339725"/>
                  </a:lnTo>
                  <a:lnTo>
                    <a:pt x="682669" y="385823"/>
                  </a:lnTo>
                  <a:lnTo>
                    <a:pt x="673551" y="430036"/>
                  </a:lnTo>
                  <a:lnTo>
                    <a:pt x="658853" y="471960"/>
                  </a:lnTo>
                  <a:lnTo>
                    <a:pt x="638983" y="511190"/>
                  </a:lnTo>
                  <a:lnTo>
                    <a:pt x="614352" y="547320"/>
                  </a:lnTo>
                  <a:lnTo>
                    <a:pt x="585366" y="579946"/>
                  </a:lnTo>
                  <a:lnTo>
                    <a:pt x="552435" y="608663"/>
                  </a:lnTo>
                  <a:lnTo>
                    <a:pt x="515968" y="633067"/>
                  </a:lnTo>
                  <a:lnTo>
                    <a:pt x="476372" y="652752"/>
                  </a:lnTo>
                  <a:lnTo>
                    <a:pt x="434056" y="667314"/>
                  </a:lnTo>
                  <a:lnTo>
                    <a:pt x="389429" y="676348"/>
                  </a:lnTo>
                  <a:lnTo>
                    <a:pt x="342900" y="679449"/>
                  </a:lnTo>
                  <a:close/>
                </a:path>
              </a:pathLst>
            </a:custGeom>
            <a:solidFill>
              <a:srgbClr val="0000FF">
                <a:alpha val="5803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007744" y="1634924"/>
              <a:ext cx="594360" cy="592377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044891" y="1673464"/>
              <a:ext cx="537210" cy="531495"/>
            </a:xfrm>
            <a:custGeom>
              <a:rect l="l" t="t" r="r" b="b"/>
              <a:pathLst>
                <a:path w="537210" h="531494">
                  <a:moveTo>
                    <a:pt x="537210" y="265499"/>
                  </a:moveTo>
                  <a:lnTo>
                    <a:pt x="0" y="265499"/>
                  </a:lnTo>
                  <a:lnTo>
                    <a:pt x="4328" y="217775"/>
                  </a:lnTo>
                  <a:lnTo>
                    <a:pt x="16805" y="172857"/>
                  </a:lnTo>
                  <a:lnTo>
                    <a:pt x="36673" y="131496"/>
                  </a:lnTo>
                  <a:lnTo>
                    <a:pt x="63173" y="94441"/>
                  </a:lnTo>
                  <a:lnTo>
                    <a:pt x="95547" y="62442"/>
                  </a:lnTo>
                  <a:lnTo>
                    <a:pt x="133036" y="36248"/>
                  </a:lnTo>
                  <a:lnTo>
                    <a:pt x="174881" y="16610"/>
                  </a:lnTo>
                  <a:lnTo>
                    <a:pt x="220326" y="4277"/>
                  </a:lnTo>
                  <a:lnTo>
                    <a:pt x="268605" y="0"/>
                  </a:lnTo>
                  <a:lnTo>
                    <a:pt x="316888" y="4277"/>
                  </a:lnTo>
                  <a:lnTo>
                    <a:pt x="362330" y="16610"/>
                  </a:lnTo>
                  <a:lnTo>
                    <a:pt x="404175" y="36248"/>
                  </a:lnTo>
                  <a:lnTo>
                    <a:pt x="441664" y="62442"/>
                  </a:lnTo>
                  <a:lnTo>
                    <a:pt x="474037" y="94441"/>
                  </a:lnTo>
                  <a:lnTo>
                    <a:pt x="500537" y="131497"/>
                  </a:lnTo>
                  <a:lnTo>
                    <a:pt x="520405" y="172858"/>
                  </a:lnTo>
                  <a:lnTo>
                    <a:pt x="532882" y="217775"/>
                  </a:lnTo>
                  <a:lnTo>
                    <a:pt x="537210" y="265499"/>
                  </a:lnTo>
                  <a:close/>
                </a:path>
                <a:path w="537210" h="531494">
                  <a:moveTo>
                    <a:pt x="268605" y="530998"/>
                  </a:moveTo>
                  <a:lnTo>
                    <a:pt x="220323" y="526721"/>
                  </a:lnTo>
                  <a:lnTo>
                    <a:pt x="174880" y="514388"/>
                  </a:lnTo>
                  <a:lnTo>
                    <a:pt x="133034" y="494750"/>
                  </a:lnTo>
                  <a:lnTo>
                    <a:pt x="95546" y="468556"/>
                  </a:lnTo>
                  <a:lnTo>
                    <a:pt x="63172" y="436557"/>
                  </a:lnTo>
                  <a:lnTo>
                    <a:pt x="36672" y="399501"/>
                  </a:lnTo>
                  <a:lnTo>
                    <a:pt x="16804" y="358140"/>
                  </a:lnTo>
                  <a:lnTo>
                    <a:pt x="4327" y="313223"/>
                  </a:lnTo>
                  <a:lnTo>
                    <a:pt x="0" y="265499"/>
                  </a:lnTo>
                  <a:lnTo>
                    <a:pt x="537210" y="265499"/>
                  </a:lnTo>
                  <a:lnTo>
                    <a:pt x="532882" y="313223"/>
                  </a:lnTo>
                  <a:lnTo>
                    <a:pt x="520405" y="358140"/>
                  </a:lnTo>
                  <a:lnTo>
                    <a:pt x="500537" y="399502"/>
                  </a:lnTo>
                  <a:lnTo>
                    <a:pt x="474037" y="436557"/>
                  </a:lnTo>
                  <a:lnTo>
                    <a:pt x="441663" y="468556"/>
                  </a:lnTo>
                  <a:lnTo>
                    <a:pt x="404175" y="494750"/>
                  </a:lnTo>
                  <a:lnTo>
                    <a:pt x="362329" y="514388"/>
                  </a:lnTo>
                  <a:lnTo>
                    <a:pt x="316887" y="526721"/>
                  </a:lnTo>
                  <a:lnTo>
                    <a:pt x="268605" y="530998"/>
                  </a:lnTo>
                  <a:close/>
                </a:path>
              </a:pathLst>
            </a:custGeom>
            <a:solidFill>
              <a:srgbClr val="000080">
                <a:alpha val="5803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044892" y="1663473"/>
              <a:ext cx="520064" cy="515296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1878964" y="1594387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5">
                <a:solidFill>
                  <a:srgbClr val="FF0000"/>
                </a:solidFill>
                <a:latin typeface="Microsoft JhengHei"/>
                <a:cs typeface="Microsoft JhengHei"/>
              </a:rPr>
              <a:t>电路设计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122219" y="1799943"/>
            <a:ext cx="3435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FFFFFF"/>
                </a:solidFill>
                <a:latin typeface="Arial"/>
                <a:cs typeface="Arial"/>
              </a:rPr>
              <a:t>2.1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962024" y="2462212"/>
            <a:ext cx="7317105" cy="679450"/>
            <a:chOff x="962024" y="2462212"/>
            <a:chExt cx="7317105" cy="679450"/>
          </a:xfrm>
        </p:grpSpPr>
        <p:sp>
          <p:nvSpPr>
            <p:cNvPr id="13" name="object 13"/>
            <p:cNvSpPr/>
            <p:nvPr/>
          </p:nvSpPr>
          <p:spPr>
            <a:xfrm>
              <a:off x="1389014" y="2990850"/>
              <a:ext cx="6890384" cy="95250"/>
            </a:xfrm>
            <a:custGeom>
              <a:rect l="l" t="t" r="r" b="b"/>
              <a:pathLst>
                <a:path w="6890384" h="95250">
                  <a:moveTo>
                    <a:pt x="31749" y="52291"/>
                  </a:moveTo>
                  <a:lnTo>
                    <a:pt x="0" y="52387"/>
                  </a:lnTo>
                  <a:lnTo>
                    <a:pt x="95" y="84137"/>
                  </a:lnTo>
                  <a:lnTo>
                    <a:pt x="31845" y="84041"/>
                  </a:lnTo>
                  <a:lnTo>
                    <a:pt x="31749" y="52291"/>
                  </a:lnTo>
                  <a:close/>
                </a:path>
                <a:path w="6890384" h="95250">
                  <a:moveTo>
                    <a:pt x="95249" y="52100"/>
                  </a:moveTo>
                  <a:lnTo>
                    <a:pt x="63499" y="52195"/>
                  </a:lnTo>
                  <a:lnTo>
                    <a:pt x="63595" y="83945"/>
                  </a:lnTo>
                  <a:lnTo>
                    <a:pt x="95345" y="83849"/>
                  </a:lnTo>
                  <a:lnTo>
                    <a:pt x="95249" y="52100"/>
                  </a:lnTo>
                  <a:close/>
                </a:path>
                <a:path w="6890384" h="95250">
                  <a:moveTo>
                    <a:pt x="158749" y="51908"/>
                  </a:moveTo>
                  <a:lnTo>
                    <a:pt x="126999" y="52004"/>
                  </a:lnTo>
                  <a:lnTo>
                    <a:pt x="127095" y="83754"/>
                  </a:lnTo>
                  <a:lnTo>
                    <a:pt x="158844" y="83658"/>
                  </a:lnTo>
                  <a:lnTo>
                    <a:pt x="158749" y="51908"/>
                  </a:lnTo>
                  <a:close/>
                </a:path>
                <a:path w="6890384" h="95250">
                  <a:moveTo>
                    <a:pt x="222248" y="51717"/>
                  </a:moveTo>
                  <a:lnTo>
                    <a:pt x="190498" y="51812"/>
                  </a:lnTo>
                  <a:lnTo>
                    <a:pt x="190594" y="83562"/>
                  </a:lnTo>
                  <a:lnTo>
                    <a:pt x="222344" y="83466"/>
                  </a:lnTo>
                  <a:lnTo>
                    <a:pt x="222248" y="51717"/>
                  </a:lnTo>
                  <a:close/>
                </a:path>
                <a:path w="6890384" h="95250">
                  <a:moveTo>
                    <a:pt x="285748" y="51525"/>
                  </a:moveTo>
                  <a:lnTo>
                    <a:pt x="253998" y="51621"/>
                  </a:lnTo>
                  <a:lnTo>
                    <a:pt x="254094" y="83371"/>
                  </a:lnTo>
                  <a:lnTo>
                    <a:pt x="285843" y="83275"/>
                  </a:lnTo>
                  <a:lnTo>
                    <a:pt x="285748" y="51525"/>
                  </a:lnTo>
                  <a:close/>
                </a:path>
                <a:path w="6890384" h="95250">
                  <a:moveTo>
                    <a:pt x="349247" y="51334"/>
                  </a:moveTo>
                  <a:lnTo>
                    <a:pt x="317497" y="51430"/>
                  </a:lnTo>
                  <a:lnTo>
                    <a:pt x="317593" y="83179"/>
                  </a:lnTo>
                  <a:lnTo>
                    <a:pt x="349343" y="83084"/>
                  </a:lnTo>
                  <a:lnTo>
                    <a:pt x="349247" y="51334"/>
                  </a:lnTo>
                  <a:close/>
                </a:path>
                <a:path w="6890384" h="95250">
                  <a:moveTo>
                    <a:pt x="412747" y="51142"/>
                  </a:moveTo>
                  <a:lnTo>
                    <a:pt x="380997" y="51238"/>
                  </a:lnTo>
                  <a:lnTo>
                    <a:pt x="381093" y="82988"/>
                  </a:lnTo>
                  <a:lnTo>
                    <a:pt x="412843" y="82892"/>
                  </a:lnTo>
                  <a:lnTo>
                    <a:pt x="412747" y="51142"/>
                  </a:lnTo>
                  <a:close/>
                </a:path>
                <a:path w="6890384" h="95250">
                  <a:moveTo>
                    <a:pt x="476246" y="50951"/>
                  </a:moveTo>
                  <a:lnTo>
                    <a:pt x="444497" y="51047"/>
                  </a:lnTo>
                  <a:lnTo>
                    <a:pt x="444593" y="82796"/>
                  </a:lnTo>
                  <a:lnTo>
                    <a:pt x="476342" y="82701"/>
                  </a:lnTo>
                  <a:lnTo>
                    <a:pt x="476246" y="50951"/>
                  </a:lnTo>
                  <a:close/>
                </a:path>
                <a:path w="6890384" h="95250">
                  <a:moveTo>
                    <a:pt x="539746" y="50759"/>
                  </a:moveTo>
                  <a:lnTo>
                    <a:pt x="507996" y="50855"/>
                  </a:lnTo>
                  <a:lnTo>
                    <a:pt x="508092" y="82605"/>
                  </a:lnTo>
                  <a:lnTo>
                    <a:pt x="539842" y="82509"/>
                  </a:lnTo>
                  <a:lnTo>
                    <a:pt x="539746" y="50759"/>
                  </a:lnTo>
                  <a:close/>
                </a:path>
                <a:path w="6890384" h="95250">
                  <a:moveTo>
                    <a:pt x="603246" y="50568"/>
                  </a:moveTo>
                  <a:lnTo>
                    <a:pt x="571496" y="50664"/>
                  </a:lnTo>
                  <a:lnTo>
                    <a:pt x="571592" y="82413"/>
                  </a:lnTo>
                  <a:lnTo>
                    <a:pt x="603342" y="82318"/>
                  </a:lnTo>
                  <a:lnTo>
                    <a:pt x="603246" y="50568"/>
                  </a:lnTo>
                  <a:close/>
                </a:path>
                <a:path w="6890384" h="95250">
                  <a:moveTo>
                    <a:pt x="666745" y="50376"/>
                  </a:moveTo>
                  <a:lnTo>
                    <a:pt x="634995" y="50472"/>
                  </a:lnTo>
                  <a:lnTo>
                    <a:pt x="635091" y="82222"/>
                  </a:lnTo>
                  <a:lnTo>
                    <a:pt x="666841" y="82126"/>
                  </a:lnTo>
                  <a:lnTo>
                    <a:pt x="666745" y="50376"/>
                  </a:lnTo>
                  <a:close/>
                </a:path>
                <a:path w="6890384" h="95250">
                  <a:moveTo>
                    <a:pt x="730245" y="50185"/>
                  </a:moveTo>
                  <a:lnTo>
                    <a:pt x="698495" y="50281"/>
                  </a:lnTo>
                  <a:lnTo>
                    <a:pt x="698591" y="82031"/>
                  </a:lnTo>
                  <a:lnTo>
                    <a:pt x="730341" y="81935"/>
                  </a:lnTo>
                  <a:lnTo>
                    <a:pt x="730245" y="50185"/>
                  </a:lnTo>
                  <a:close/>
                </a:path>
                <a:path w="6890384" h="95250">
                  <a:moveTo>
                    <a:pt x="793744" y="49994"/>
                  </a:moveTo>
                  <a:lnTo>
                    <a:pt x="761995" y="50089"/>
                  </a:lnTo>
                  <a:lnTo>
                    <a:pt x="762091" y="81839"/>
                  </a:lnTo>
                  <a:lnTo>
                    <a:pt x="793840" y="81743"/>
                  </a:lnTo>
                  <a:lnTo>
                    <a:pt x="793744" y="49994"/>
                  </a:lnTo>
                  <a:close/>
                </a:path>
                <a:path w="6890384" h="95250">
                  <a:moveTo>
                    <a:pt x="857244" y="49802"/>
                  </a:moveTo>
                  <a:lnTo>
                    <a:pt x="825494" y="49898"/>
                  </a:lnTo>
                  <a:lnTo>
                    <a:pt x="825590" y="81648"/>
                  </a:lnTo>
                  <a:lnTo>
                    <a:pt x="857340" y="81552"/>
                  </a:lnTo>
                  <a:lnTo>
                    <a:pt x="857244" y="49802"/>
                  </a:lnTo>
                  <a:close/>
                </a:path>
                <a:path w="6890384" h="95250">
                  <a:moveTo>
                    <a:pt x="920744" y="49611"/>
                  </a:moveTo>
                  <a:lnTo>
                    <a:pt x="888994" y="49706"/>
                  </a:lnTo>
                  <a:lnTo>
                    <a:pt x="889090" y="81456"/>
                  </a:lnTo>
                  <a:lnTo>
                    <a:pt x="920840" y="81360"/>
                  </a:lnTo>
                  <a:lnTo>
                    <a:pt x="920744" y="49611"/>
                  </a:lnTo>
                  <a:close/>
                </a:path>
                <a:path w="6890384" h="95250">
                  <a:moveTo>
                    <a:pt x="984243" y="49419"/>
                  </a:moveTo>
                  <a:lnTo>
                    <a:pt x="952493" y="49515"/>
                  </a:lnTo>
                  <a:lnTo>
                    <a:pt x="952589" y="81265"/>
                  </a:lnTo>
                  <a:lnTo>
                    <a:pt x="984339" y="81169"/>
                  </a:lnTo>
                  <a:lnTo>
                    <a:pt x="984243" y="49419"/>
                  </a:lnTo>
                  <a:close/>
                </a:path>
                <a:path w="6890384" h="95250">
                  <a:moveTo>
                    <a:pt x="1047743" y="49228"/>
                  </a:moveTo>
                  <a:lnTo>
                    <a:pt x="1015993" y="49323"/>
                  </a:lnTo>
                  <a:lnTo>
                    <a:pt x="1016089" y="81073"/>
                  </a:lnTo>
                  <a:lnTo>
                    <a:pt x="1047839" y="80978"/>
                  </a:lnTo>
                  <a:lnTo>
                    <a:pt x="1047743" y="49228"/>
                  </a:lnTo>
                  <a:close/>
                </a:path>
                <a:path w="6890384" h="95250">
                  <a:moveTo>
                    <a:pt x="1111243" y="49036"/>
                  </a:moveTo>
                  <a:lnTo>
                    <a:pt x="1079493" y="49132"/>
                  </a:lnTo>
                  <a:lnTo>
                    <a:pt x="1079589" y="80882"/>
                  </a:lnTo>
                  <a:lnTo>
                    <a:pt x="1111338" y="80786"/>
                  </a:lnTo>
                  <a:lnTo>
                    <a:pt x="1111243" y="49036"/>
                  </a:lnTo>
                  <a:close/>
                </a:path>
                <a:path w="6890384" h="95250">
                  <a:moveTo>
                    <a:pt x="1174742" y="48845"/>
                  </a:moveTo>
                  <a:lnTo>
                    <a:pt x="1142992" y="48941"/>
                  </a:lnTo>
                  <a:lnTo>
                    <a:pt x="1143088" y="80690"/>
                  </a:lnTo>
                  <a:lnTo>
                    <a:pt x="1174838" y="80595"/>
                  </a:lnTo>
                  <a:lnTo>
                    <a:pt x="1174742" y="48845"/>
                  </a:lnTo>
                  <a:close/>
                </a:path>
                <a:path w="6890384" h="95250">
                  <a:moveTo>
                    <a:pt x="1238242" y="48653"/>
                  </a:moveTo>
                  <a:lnTo>
                    <a:pt x="1206492" y="48749"/>
                  </a:lnTo>
                  <a:lnTo>
                    <a:pt x="1206588" y="80499"/>
                  </a:lnTo>
                  <a:lnTo>
                    <a:pt x="1238338" y="80403"/>
                  </a:lnTo>
                  <a:lnTo>
                    <a:pt x="1238242" y="48653"/>
                  </a:lnTo>
                  <a:close/>
                </a:path>
                <a:path w="6890384" h="95250">
                  <a:moveTo>
                    <a:pt x="1301741" y="48462"/>
                  </a:moveTo>
                  <a:lnTo>
                    <a:pt x="1269992" y="48558"/>
                  </a:lnTo>
                  <a:lnTo>
                    <a:pt x="1270087" y="80307"/>
                  </a:lnTo>
                  <a:lnTo>
                    <a:pt x="1301837" y="80212"/>
                  </a:lnTo>
                  <a:lnTo>
                    <a:pt x="1301741" y="48462"/>
                  </a:lnTo>
                  <a:close/>
                </a:path>
                <a:path w="6890384" h="95250">
                  <a:moveTo>
                    <a:pt x="1365241" y="48270"/>
                  </a:moveTo>
                  <a:lnTo>
                    <a:pt x="1333491" y="48366"/>
                  </a:lnTo>
                  <a:lnTo>
                    <a:pt x="1333587" y="80116"/>
                  </a:lnTo>
                  <a:lnTo>
                    <a:pt x="1365337" y="80020"/>
                  </a:lnTo>
                  <a:lnTo>
                    <a:pt x="1365241" y="48270"/>
                  </a:lnTo>
                  <a:close/>
                </a:path>
                <a:path w="6890384" h="95250">
                  <a:moveTo>
                    <a:pt x="1428741" y="48079"/>
                  </a:moveTo>
                  <a:lnTo>
                    <a:pt x="1396991" y="48175"/>
                  </a:lnTo>
                  <a:lnTo>
                    <a:pt x="1397087" y="79924"/>
                  </a:lnTo>
                  <a:lnTo>
                    <a:pt x="1428837" y="79829"/>
                  </a:lnTo>
                  <a:lnTo>
                    <a:pt x="1428741" y="48079"/>
                  </a:lnTo>
                  <a:close/>
                </a:path>
                <a:path w="6890384" h="95250">
                  <a:moveTo>
                    <a:pt x="1492240" y="47887"/>
                  </a:moveTo>
                  <a:lnTo>
                    <a:pt x="1460490" y="47983"/>
                  </a:lnTo>
                  <a:lnTo>
                    <a:pt x="1460586" y="79733"/>
                  </a:lnTo>
                  <a:lnTo>
                    <a:pt x="1492336" y="79637"/>
                  </a:lnTo>
                  <a:lnTo>
                    <a:pt x="1492240" y="47887"/>
                  </a:lnTo>
                  <a:close/>
                </a:path>
                <a:path w="6890384" h="95250">
                  <a:moveTo>
                    <a:pt x="1555740" y="47696"/>
                  </a:moveTo>
                  <a:lnTo>
                    <a:pt x="1523990" y="47792"/>
                  </a:lnTo>
                  <a:lnTo>
                    <a:pt x="1524086" y="79542"/>
                  </a:lnTo>
                  <a:lnTo>
                    <a:pt x="1555836" y="79446"/>
                  </a:lnTo>
                  <a:lnTo>
                    <a:pt x="1555740" y="47696"/>
                  </a:lnTo>
                  <a:close/>
                </a:path>
                <a:path w="6890384" h="95250">
                  <a:moveTo>
                    <a:pt x="1619239" y="47505"/>
                  </a:moveTo>
                  <a:lnTo>
                    <a:pt x="1587490" y="47600"/>
                  </a:lnTo>
                  <a:lnTo>
                    <a:pt x="1587586" y="79350"/>
                  </a:lnTo>
                  <a:lnTo>
                    <a:pt x="1619335" y="79254"/>
                  </a:lnTo>
                  <a:lnTo>
                    <a:pt x="1619239" y="47505"/>
                  </a:lnTo>
                  <a:close/>
                </a:path>
                <a:path w="6890384" h="95250">
                  <a:moveTo>
                    <a:pt x="1682739" y="47313"/>
                  </a:moveTo>
                  <a:lnTo>
                    <a:pt x="1650989" y="47409"/>
                  </a:lnTo>
                  <a:lnTo>
                    <a:pt x="1651085" y="79159"/>
                  </a:lnTo>
                  <a:lnTo>
                    <a:pt x="1682835" y="79063"/>
                  </a:lnTo>
                  <a:lnTo>
                    <a:pt x="1682739" y="47313"/>
                  </a:lnTo>
                  <a:close/>
                </a:path>
                <a:path w="6890384" h="95250">
                  <a:moveTo>
                    <a:pt x="1746239" y="47122"/>
                  </a:moveTo>
                  <a:lnTo>
                    <a:pt x="1714489" y="47217"/>
                  </a:lnTo>
                  <a:lnTo>
                    <a:pt x="1714585" y="78967"/>
                  </a:lnTo>
                  <a:lnTo>
                    <a:pt x="1746335" y="78871"/>
                  </a:lnTo>
                  <a:lnTo>
                    <a:pt x="1746239" y="47122"/>
                  </a:lnTo>
                  <a:close/>
                </a:path>
                <a:path w="6890384" h="95250">
                  <a:moveTo>
                    <a:pt x="1809738" y="46930"/>
                  </a:moveTo>
                  <a:lnTo>
                    <a:pt x="1777988" y="47026"/>
                  </a:lnTo>
                  <a:lnTo>
                    <a:pt x="1778084" y="78776"/>
                  </a:lnTo>
                  <a:lnTo>
                    <a:pt x="1809834" y="78680"/>
                  </a:lnTo>
                  <a:lnTo>
                    <a:pt x="1809738" y="46930"/>
                  </a:lnTo>
                  <a:close/>
                </a:path>
                <a:path w="6890384" h="95250">
                  <a:moveTo>
                    <a:pt x="1873238" y="46739"/>
                  </a:moveTo>
                  <a:lnTo>
                    <a:pt x="1841488" y="46834"/>
                  </a:lnTo>
                  <a:lnTo>
                    <a:pt x="1841584" y="78584"/>
                  </a:lnTo>
                  <a:lnTo>
                    <a:pt x="1873333" y="78489"/>
                  </a:lnTo>
                  <a:lnTo>
                    <a:pt x="1873238" y="46739"/>
                  </a:lnTo>
                  <a:close/>
                </a:path>
                <a:path w="6890384" h="95250">
                  <a:moveTo>
                    <a:pt x="1936737" y="46547"/>
                  </a:moveTo>
                  <a:lnTo>
                    <a:pt x="1904987" y="46643"/>
                  </a:lnTo>
                  <a:lnTo>
                    <a:pt x="1905083" y="78393"/>
                  </a:lnTo>
                  <a:lnTo>
                    <a:pt x="1936833" y="78297"/>
                  </a:lnTo>
                  <a:lnTo>
                    <a:pt x="1936737" y="46547"/>
                  </a:lnTo>
                  <a:close/>
                </a:path>
                <a:path w="6890384" h="95250">
                  <a:moveTo>
                    <a:pt x="2000236" y="46356"/>
                  </a:moveTo>
                  <a:lnTo>
                    <a:pt x="1968487" y="46452"/>
                  </a:lnTo>
                  <a:lnTo>
                    <a:pt x="1968582" y="78201"/>
                  </a:lnTo>
                  <a:lnTo>
                    <a:pt x="2000332" y="78106"/>
                  </a:lnTo>
                  <a:lnTo>
                    <a:pt x="2000236" y="46356"/>
                  </a:lnTo>
                  <a:close/>
                </a:path>
                <a:path w="6890384" h="95250">
                  <a:moveTo>
                    <a:pt x="2063735" y="46164"/>
                  </a:moveTo>
                  <a:lnTo>
                    <a:pt x="2031986" y="46260"/>
                  </a:lnTo>
                  <a:lnTo>
                    <a:pt x="2032081" y="78010"/>
                  </a:lnTo>
                  <a:lnTo>
                    <a:pt x="2063831" y="77914"/>
                  </a:lnTo>
                  <a:lnTo>
                    <a:pt x="2063735" y="46164"/>
                  </a:lnTo>
                  <a:close/>
                </a:path>
                <a:path w="6890384" h="95250">
                  <a:moveTo>
                    <a:pt x="2127235" y="45973"/>
                  </a:moveTo>
                  <a:lnTo>
                    <a:pt x="2095485" y="46069"/>
                  </a:lnTo>
                  <a:lnTo>
                    <a:pt x="2095581" y="77818"/>
                  </a:lnTo>
                  <a:lnTo>
                    <a:pt x="2127330" y="77723"/>
                  </a:lnTo>
                  <a:lnTo>
                    <a:pt x="2127235" y="45973"/>
                  </a:lnTo>
                  <a:close/>
                </a:path>
                <a:path w="6890384" h="95250">
                  <a:moveTo>
                    <a:pt x="2190734" y="45781"/>
                  </a:moveTo>
                  <a:lnTo>
                    <a:pt x="2158984" y="45877"/>
                  </a:lnTo>
                  <a:lnTo>
                    <a:pt x="2159080" y="77627"/>
                  </a:lnTo>
                  <a:lnTo>
                    <a:pt x="2190830" y="77531"/>
                  </a:lnTo>
                  <a:lnTo>
                    <a:pt x="2190734" y="45781"/>
                  </a:lnTo>
                  <a:close/>
                </a:path>
                <a:path w="6890384" h="95250">
                  <a:moveTo>
                    <a:pt x="2254233" y="45590"/>
                  </a:moveTo>
                  <a:lnTo>
                    <a:pt x="2222483" y="45686"/>
                  </a:lnTo>
                  <a:lnTo>
                    <a:pt x="2222579" y="77435"/>
                  </a:lnTo>
                  <a:lnTo>
                    <a:pt x="2254329" y="77340"/>
                  </a:lnTo>
                  <a:lnTo>
                    <a:pt x="2254233" y="45590"/>
                  </a:lnTo>
                  <a:close/>
                </a:path>
                <a:path w="6890384" h="95250">
                  <a:moveTo>
                    <a:pt x="2317732" y="45398"/>
                  </a:moveTo>
                  <a:lnTo>
                    <a:pt x="2285983" y="45494"/>
                  </a:lnTo>
                  <a:lnTo>
                    <a:pt x="2286078" y="77244"/>
                  </a:lnTo>
                  <a:lnTo>
                    <a:pt x="2317828" y="77148"/>
                  </a:lnTo>
                  <a:lnTo>
                    <a:pt x="2317732" y="45398"/>
                  </a:lnTo>
                  <a:close/>
                </a:path>
                <a:path w="6890384" h="95250">
                  <a:moveTo>
                    <a:pt x="2381231" y="45207"/>
                  </a:moveTo>
                  <a:lnTo>
                    <a:pt x="2349482" y="45303"/>
                  </a:lnTo>
                  <a:lnTo>
                    <a:pt x="2349578" y="77053"/>
                  </a:lnTo>
                  <a:lnTo>
                    <a:pt x="2381327" y="76957"/>
                  </a:lnTo>
                  <a:lnTo>
                    <a:pt x="2381231" y="45207"/>
                  </a:lnTo>
                  <a:close/>
                </a:path>
                <a:path w="6890384" h="95250">
                  <a:moveTo>
                    <a:pt x="2444731" y="45016"/>
                  </a:moveTo>
                  <a:lnTo>
                    <a:pt x="2412981" y="45111"/>
                  </a:lnTo>
                  <a:lnTo>
                    <a:pt x="2413077" y="76861"/>
                  </a:lnTo>
                  <a:lnTo>
                    <a:pt x="2444826" y="76765"/>
                  </a:lnTo>
                  <a:lnTo>
                    <a:pt x="2444731" y="45016"/>
                  </a:lnTo>
                  <a:close/>
                </a:path>
                <a:path w="6890384" h="95250">
                  <a:moveTo>
                    <a:pt x="2508230" y="44824"/>
                  </a:moveTo>
                  <a:lnTo>
                    <a:pt x="2476480" y="44920"/>
                  </a:lnTo>
                  <a:lnTo>
                    <a:pt x="2476576" y="76670"/>
                  </a:lnTo>
                  <a:lnTo>
                    <a:pt x="2508326" y="76574"/>
                  </a:lnTo>
                  <a:lnTo>
                    <a:pt x="2508230" y="44824"/>
                  </a:lnTo>
                  <a:close/>
                </a:path>
                <a:path w="6890384" h="95250">
                  <a:moveTo>
                    <a:pt x="2571729" y="44633"/>
                  </a:moveTo>
                  <a:lnTo>
                    <a:pt x="2539980" y="44728"/>
                  </a:lnTo>
                  <a:lnTo>
                    <a:pt x="2540075" y="76478"/>
                  </a:lnTo>
                  <a:lnTo>
                    <a:pt x="2571825" y="76382"/>
                  </a:lnTo>
                  <a:lnTo>
                    <a:pt x="2571729" y="44633"/>
                  </a:lnTo>
                  <a:close/>
                </a:path>
                <a:path w="6890384" h="95250">
                  <a:moveTo>
                    <a:pt x="2635228" y="44441"/>
                  </a:moveTo>
                  <a:lnTo>
                    <a:pt x="2603479" y="44537"/>
                  </a:lnTo>
                  <a:lnTo>
                    <a:pt x="2603574" y="76287"/>
                  </a:lnTo>
                  <a:lnTo>
                    <a:pt x="2635324" y="76191"/>
                  </a:lnTo>
                  <a:lnTo>
                    <a:pt x="2635228" y="44441"/>
                  </a:lnTo>
                  <a:close/>
                </a:path>
                <a:path w="6890384" h="95250">
                  <a:moveTo>
                    <a:pt x="2698728" y="44250"/>
                  </a:moveTo>
                  <a:lnTo>
                    <a:pt x="2666978" y="44345"/>
                  </a:lnTo>
                  <a:lnTo>
                    <a:pt x="2667074" y="76095"/>
                  </a:lnTo>
                  <a:lnTo>
                    <a:pt x="2698823" y="76000"/>
                  </a:lnTo>
                  <a:lnTo>
                    <a:pt x="2698728" y="44250"/>
                  </a:lnTo>
                  <a:close/>
                </a:path>
                <a:path w="6890384" h="95250">
                  <a:moveTo>
                    <a:pt x="2762227" y="44058"/>
                  </a:moveTo>
                  <a:lnTo>
                    <a:pt x="2730477" y="44154"/>
                  </a:lnTo>
                  <a:lnTo>
                    <a:pt x="2730573" y="75904"/>
                  </a:lnTo>
                  <a:lnTo>
                    <a:pt x="2762323" y="75808"/>
                  </a:lnTo>
                  <a:lnTo>
                    <a:pt x="2762227" y="44058"/>
                  </a:lnTo>
                  <a:close/>
                </a:path>
                <a:path w="6890384" h="95250">
                  <a:moveTo>
                    <a:pt x="2825726" y="43867"/>
                  </a:moveTo>
                  <a:lnTo>
                    <a:pt x="2793976" y="43963"/>
                  </a:lnTo>
                  <a:lnTo>
                    <a:pt x="2794072" y="75712"/>
                  </a:lnTo>
                  <a:lnTo>
                    <a:pt x="2825822" y="75617"/>
                  </a:lnTo>
                  <a:lnTo>
                    <a:pt x="2825726" y="43867"/>
                  </a:lnTo>
                  <a:close/>
                </a:path>
                <a:path w="6890384" h="95250">
                  <a:moveTo>
                    <a:pt x="2889225" y="43675"/>
                  </a:moveTo>
                  <a:lnTo>
                    <a:pt x="2857476" y="43771"/>
                  </a:lnTo>
                  <a:lnTo>
                    <a:pt x="2857571" y="75521"/>
                  </a:lnTo>
                  <a:lnTo>
                    <a:pt x="2889321" y="75425"/>
                  </a:lnTo>
                  <a:lnTo>
                    <a:pt x="2889225" y="43675"/>
                  </a:lnTo>
                  <a:close/>
                </a:path>
                <a:path w="6890384" h="95250">
                  <a:moveTo>
                    <a:pt x="2952725" y="43484"/>
                  </a:moveTo>
                  <a:lnTo>
                    <a:pt x="2920975" y="43580"/>
                  </a:lnTo>
                  <a:lnTo>
                    <a:pt x="2921071" y="75329"/>
                  </a:lnTo>
                  <a:lnTo>
                    <a:pt x="2952820" y="75234"/>
                  </a:lnTo>
                  <a:lnTo>
                    <a:pt x="2952725" y="43484"/>
                  </a:lnTo>
                  <a:close/>
                </a:path>
                <a:path w="6890384" h="95250">
                  <a:moveTo>
                    <a:pt x="3016224" y="43292"/>
                  </a:moveTo>
                  <a:lnTo>
                    <a:pt x="2984474" y="43388"/>
                  </a:lnTo>
                  <a:lnTo>
                    <a:pt x="2984570" y="75138"/>
                  </a:lnTo>
                  <a:lnTo>
                    <a:pt x="3016319" y="75042"/>
                  </a:lnTo>
                  <a:lnTo>
                    <a:pt x="3016224" y="43292"/>
                  </a:lnTo>
                  <a:close/>
                </a:path>
                <a:path w="6890384" h="95250">
                  <a:moveTo>
                    <a:pt x="3079723" y="43101"/>
                  </a:moveTo>
                  <a:lnTo>
                    <a:pt x="3047973" y="43197"/>
                  </a:lnTo>
                  <a:lnTo>
                    <a:pt x="3048069" y="74946"/>
                  </a:lnTo>
                  <a:lnTo>
                    <a:pt x="3079819" y="74851"/>
                  </a:lnTo>
                  <a:lnTo>
                    <a:pt x="3079723" y="43101"/>
                  </a:lnTo>
                  <a:close/>
                </a:path>
                <a:path w="6890384" h="95250">
                  <a:moveTo>
                    <a:pt x="3143222" y="42909"/>
                  </a:moveTo>
                  <a:lnTo>
                    <a:pt x="3111473" y="43005"/>
                  </a:lnTo>
                  <a:lnTo>
                    <a:pt x="3111568" y="74755"/>
                  </a:lnTo>
                  <a:lnTo>
                    <a:pt x="3143318" y="74659"/>
                  </a:lnTo>
                  <a:lnTo>
                    <a:pt x="3143222" y="42909"/>
                  </a:lnTo>
                  <a:close/>
                </a:path>
                <a:path w="6890384" h="95250">
                  <a:moveTo>
                    <a:pt x="3206721" y="42718"/>
                  </a:moveTo>
                  <a:lnTo>
                    <a:pt x="3174972" y="42814"/>
                  </a:lnTo>
                  <a:lnTo>
                    <a:pt x="3175068" y="74564"/>
                  </a:lnTo>
                  <a:lnTo>
                    <a:pt x="3206817" y="74468"/>
                  </a:lnTo>
                  <a:lnTo>
                    <a:pt x="3206721" y="42718"/>
                  </a:lnTo>
                  <a:close/>
                </a:path>
                <a:path w="6890384" h="95250">
                  <a:moveTo>
                    <a:pt x="3270221" y="42527"/>
                  </a:moveTo>
                  <a:lnTo>
                    <a:pt x="3238471" y="42622"/>
                  </a:lnTo>
                  <a:lnTo>
                    <a:pt x="3238567" y="74372"/>
                  </a:lnTo>
                  <a:lnTo>
                    <a:pt x="3270316" y="74276"/>
                  </a:lnTo>
                  <a:lnTo>
                    <a:pt x="3270221" y="42527"/>
                  </a:lnTo>
                  <a:close/>
                </a:path>
                <a:path w="6890384" h="95250">
                  <a:moveTo>
                    <a:pt x="3333720" y="42335"/>
                  </a:moveTo>
                  <a:lnTo>
                    <a:pt x="3301970" y="42431"/>
                  </a:lnTo>
                  <a:lnTo>
                    <a:pt x="3302066" y="74181"/>
                  </a:lnTo>
                  <a:lnTo>
                    <a:pt x="3333816" y="74085"/>
                  </a:lnTo>
                  <a:lnTo>
                    <a:pt x="3333720" y="42335"/>
                  </a:lnTo>
                  <a:close/>
                </a:path>
                <a:path w="6890384" h="95250">
                  <a:moveTo>
                    <a:pt x="3397219" y="42144"/>
                  </a:moveTo>
                  <a:lnTo>
                    <a:pt x="3365469" y="42239"/>
                  </a:lnTo>
                  <a:lnTo>
                    <a:pt x="3365565" y="73989"/>
                  </a:lnTo>
                  <a:lnTo>
                    <a:pt x="3397315" y="73893"/>
                  </a:lnTo>
                  <a:lnTo>
                    <a:pt x="3397219" y="42144"/>
                  </a:lnTo>
                  <a:close/>
                </a:path>
                <a:path w="6890384" h="95250">
                  <a:moveTo>
                    <a:pt x="3460719" y="41952"/>
                  </a:moveTo>
                  <a:lnTo>
                    <a:pt x="3428969" y="42048"/>
                  </a:lnTo>
                  <a:lnTo>
                    <a:pt x="3429065" y="73798"/>
                  </a:lnTo>
                  <a:lnTo>
                    <a:pt x="3460815" y="73702"/>
                  </a:lnTo>
                  <a:lnTo>
                    <a:pt x="3460719" y="41952"/>
                  </a:lnTo>
                  <a:close/>
                </a:path>
                <a:path w="6890384" h="95250">
                  <a:moveTo>
                    <a:pt x="3524219" y="41761"/>
                  </a:moveTo>
                  <a:lnTo>
                    <a:pt x="3492469" y="41856"/>
                  </a:lnTo>
                  <a:lnTo>
                    <a:pt x="3492565" y="73606"/>
                  </a:lnTo>
                  <a:lnTo>
                    <a:pt x="3524315" y="73511"/>
                  </a:lnTo>
                  <a:lnTo>
                    <a:pt x="3524219" y="41761"/>
                  </a:lnTo>
                  <a:close/>
                </a:path>
                <a:path w="6890384" h="95250">
                  <a:moveTo>
                    <a:pt x="3587719" y="41569"/>
                  </a:moveTo>
                  <a:lnTo>
                    <a:pt x="3555969" y="41665"/>
                  </a:lnTo>
                  <a:lnTo>
                    <a:pt x="3556065" y="73415"/>
                  </a:lnTo>
                  <a:lnTo>
                    <a:pt x="3587815" y="73319"/>
                  </a:lnTo>
                  <a:lnTo>
                    <a:pt x="3587719" y="41569"/>
                  </a:lnTo>
                  <a:close/>
                </a:path>
                <a:path w="6890384" h="95250">
                  <a:moveTo>
                    <a:pt x="3651219" y="41378"/>
                  </a:moveTo>
                  <a:lnTo>
                    <a:pt x="3619469" y="41474"/>
                  </a:lnTo>
                  <a:lnTo>
                    <a:pt x="3619565" y="73223"/>
                  </a:lnTo>
                  <a:lnTo>
                    <a:pt x="3651315" y="73128"/>
                  </a:lnTo>
                  <a:lnTo>
                    <a:pt x="3651219" y="41378"/>
                  </a:lnTo>
                  <a:close/>
                </a:path>
                <a:path w="6890384" h="95250">
                  <a:moveTo>
                    <a:pt x="3714719" y="41186"/>
                  </a:moveTo>
                  <a:lnTo>
                    <a:pt x="3682969" y="41282"/>
                  </a:lnTo>
                  <a:lnTo>
                    <a:pt x="3683065" y="73032"/>
                  </a:lnTo>
                  <a:lnTo>
                    <a:pt x="3714815" y="72936"/>
                  </a:lnTo>
                  <a:lnTo>
                    <a:pt x="3714719" y="41186"/>
                  </a:lnTo>
                  <a:close/>
                </a:path>
                <a:path w="6890384" h="95250">
                  <a:moveTo>
                    <a:pt x="3778219" y="40995"/>
                  </a:moveTo>
                  <a:lnTo>
                    <a:pt x="3746469" y="41091"/>
                  </a:lnTo>
                  <a:lnTo>
                    <a:pt x="3746565" y="72840"/>
                  </a:lnTo>
                  <a:lnTo>
                    <a:pt x="3778315" y="72745"/>
                  </a:lnTo>
                  <a:lnTo>
                    <a:pt x="3778219" y="40995"/>
                  </a:lnTo>
                  <a:close/>
                </a:path>
                <a:path w="6890384" h="95250">
                  <a:moveTo>
                    <a:pt x="3841719" y="40803"/>
                  </a:moveTo>
                  <a:lnTo>
                    <a:pt x="3809969" y="40899"/>
                  </a:lnTo>
                  <a:lnTo>
                    <a:pt x="3810065" y="72649"/>
                  </a:lnTo>
                  <a:lnTo>
                    <a:pt x="3841815" y="72553"/>
                  </a:lnTo>
                  <a:lnTo>
                    <a:pt x="3841719" y="40803"/>
                  </a:lnTo>
                  <a:close/>
                </a:path>
                <a:path w="6890384" h="95250">
                  <a:moveTo>
                    <a:pt x="3905219" y="40612"/>
                  </a:moveTo>
                  <a:lnTo>
                    <a:pt x="3873469" y="40708"/>
                  </a:lnTo>
                  <a:lnTo>
                    <a:pt x="3873565" y="72457"/>
                  </a:lnTo>
                  <a:lnTo>
                    <a:pt x="3905315" y="72362"/>
                  </a:lnTo>
                  <a:lnTo>
                    <a:pt x="3905219" y="40612"/>
                  </a:lnTo>
                  <a:close/>
                </a:path>
                <a:path w="6890384" h="95250">
                  <a:moveTo>
                    <a:pt x="3968719" y="40420"/>
                  </a:moveTo>
                  <a:lnTo>
                    <a:pt x="3936969" y="40516"/>
                  </a:lnTo>
                  <a:lnTo>
                    <a:pt x="3937065" y="72266"/>
                  </a:lnTo>
                  <a:lnTo>
                    <a:pt x="3968815" y="72170"/>
                  </a:lnTo>
                  <a:lnTo>
                    <a:pt x="3968719" y="40420"/>
                  </a:lnTo>
                  <a:close/>
                </a:path>
                <a:path w="6890384" h="95250">
                  <a:moveTo>
                    <a:pt x="4032219" y="40229"/>
                  </a:moveTo>
                  <a:lnTo>
                    <a:pt x="4000469" y="40325"/>
                  </a:lnTo>
                  <a:lnTo>
                    <a:pt x="4000565" y="72075"/>
                  </a:lnTo>
                  <a:lnTo>
                    <a:pt x="4032315" y="71979"/>
                  </a:lnTo>
                  <a:lnTo>
                    <a:pt x="4032219" y="40229"/>
                  </a:lnTo>
                  <a:close/>
                </a:path>
                <a:path w="6890384" h="95250">
                  <a:moveTo>
                    <a:pt x="4095719" y="40038"/>
                  </a:moveTo>
                  <a:lnTo>
                    <a:pt x="4063969" y="40133"/>
                  </a:lnTo>
                  <a:lnTo>
                    <a:pt x="4064065" y="71883"/>
                  </a:lnTo>
                  <a:lnTo>
                    <a:pt x="4095815" y="71787"/>
                  </a:lnTo>
                  <a:lnTo>
                    <a:pt x="4095719" y="40038"/>
                  </a:lnTo>
                  <a:close/>
                </a:path>
                <a:path w="6890384" h="95250">
                  <a:moveTo>
                    <a:pt x="4159219" y="39846"/>
                  </a:moveTo>
                  <a:lnTo>
                    <a:pt x="4127469" y="39942"/>
                  </a:lnTo>
                  <a:lnTo>
                    <a:pt x="4127565" y="71692"/>
                  </a:lnTo>
                  <a:lnTo>
                    <a:pt x="4159315" y="71596"/>
                  </a:lnTo>
                  <a:lnTo>
                    <a:pt x="4159219" y="39846"/>
                  </a:lnTo>
                  <a:close/>
                </a:path>
                <a:path w="6890384" h="95250">
                  <a:moveTo>
                    <a:pt x="4222719" y="39655"/>
                  </a:moveTo>
                  <a:lnTo>
                    <a:pt x="4190969" y="39750"/>
                  </a:lnTo>
                  <a:lnTo>
                    <a:pt x="4191065" y="71500"/>
                  </a:lnTo>
                  <a:lnTo>
                    <a:pt x="4222815" y="71404"/>
                  </a:lnTo>
                  <a:lnTo>
                    <a:pt x="4222719" y="39655"/>
                  </a:lnTo>
                  <a:close/>
                </a:path>
                <a:path w="6890384" h="95250">
                  <a:moveTo>
                    <a:pt x="4286219" y="39463"/>
                  </a:moveTo>
                  <a:lnTo>
                    <a:pt x="4254469" y="39559"/>
                  </a:lnTo>
                  <a:lnTo>
                    <a:pt x="4254565" y="71309"/>
                  </a:lnTo>
                  <a:lnTo>
                    <a:pt x="4286315" y="71213"/>
                  </a:lnTo>
                  <a:lnTo>
                    <a:pt x="4286219" y="39463"/>
                  </a:lnTo>
                  <a:close/>
                </a:path>
                <a:path w="6890384" h="95250">
                  <a:moveTo>
                    <a:pt x="4349719" y="39272"/>
                  </a:moveTo>
                  <a:lnTo>
                    <a:pt x="4317969" y="39367"/>
                  </a:lnTo>
                  <a:lnTo>
                    <a:pt x="4318065" y="71117"/>
                  </a:lnTo>
                  <a:lnTo>
                    <a:pt x="4349815" y="71022"/>
                  </a:lnTo>
                  <a:lnTo>
                    <a:pt x="4349719" y="39272"/>
                  </a:lnTo>
                  <a:close/>
                </a:path>
                <a:path w="6890384" h="95250">
                  <a:moveTo>
                    <a:pt x="4413219" y="39080"/>
                  </a:moveTo>
                  <a:lnTo>
                    <a:pt x="4381469" y="39176"/>
                  </a:lnTo>
                  <a:lnTo>
                    <a:pt x="4381565" y="70926"/>
                  </a:lnTo>
                  <a:lnTo>
                    <a:pt x="4413315" y="70830"/>
                  </a:lnTo>
                  <a:lnTo>
                    <a:pt x="4413219" y="39080"/>
                  </a:lnTo>
                  <a:close/>
                </a:path>
                <a:path w="6890384" h="95250">
                  <a:moveTo>
                    <a:pt x="4476719" y="38889"/>
                  </a:moveTo>
                  <a:lnTo>
                    <a:pt x="4444969" y="38985"/>
                  </a:lnTo>
                  <a:lnTo>
                    <a:pt x="4445065" y="70734"/>
                  </a:lnTo>
                  <a:lnTo>
                    <a:pt x="4476815" y="70639"/>
                  </a:lnTo>
                  <a:lnTo>
                    <a:pt x="4476719" y="38889"/>
                  </a:lnTo>
                  <a:close/>
                </a:path>
                <a:path w="6890384" h="95250">
                  <a:moveTo>
                    <a:pt x="4540219" y="38697"/>
                  </a:moveTo>
                  <a:lnTo>
                    <a:pt x="4508469" y="38793"/>
                  </a:lnTo>
                  <a:lnTo>
                    <a:pt x="4508565" y="70543"/>
                  </a:lnTo>
                  <a:lnTo>
                    <a:pt x="4540315" y="70447"/>
                  </a:lnTo>
                  <a:lnTo>
                    <a:pt x="4540219" y="38697"/>
                  </a:lnTo>
                  <a:close/>
                </a:path>
                <a:path w="6890384" h="95250">
                  <a:moveTo>
                    <a:pt x="4603719" y="38506"/>
                  </a:moveTo>
                  <a:lnTo>
                    <a:pt x="4571969" y="38602"/>
                  </a:lnTo>
                  <a:lnTo>
                    <a:pt x="4572065" y="70351"/>
                  </a:lnTo>
                  <a:lnTo>
                    <a:pt x="4603815" y="70256"/>
                  </a:lnTo>
                  <a:lnTo>
                    <a:pt x="4603719" y="38506"/>
                  </a:lnTo>
                  <a:close/>
                </a:path>
                <a:path w="6890384" h="95250">
                  <a:moveTo>
                    <a:pt x="4667219" y="38314"/>
                  </a:moveTo>
                  <a:lnTo>
                    <a:pt x="4635469" y="38410"/>
                  </a:lnTo>
                  <a:lnTo>
                    <a:pt x="4635565" y="70160"/>
                  </a:lnTo>
                  <a:lnTo>
                    <a:pt x="4667315" y="70064"/>
                  </a:lnTo>
                  <a:lnTo>
                    <a:pt x="4667219" y="38314"/>
                  </a:lnTo>
                  <a:close/>
                </a:path>
                <a:path w="6890384" h="95250">
                  <a:moveTo>
                    <a:pt x="4730719" y="38123"/>
                  </a:moveTo>
                  <a:lnTo>
                    <a:pt x="4698969" y="38219"/>
                  </a:lnTo>
                  <a:lnTo>
                    <a:pt x="4699065" y="69968"/>
                  </a:lnTo>
                  <a:lnTo>
                    <a:pt x="4730815" y="69873"/>
                  </a:lnTo>
                  <a:lnTo>
                    <a:pt x="4730719" y="38123"/>
                  </a:lnTo>
                  <a:close/>
                </a:path>
                <a:path w="6890384" h="95250">
                  <a:moveTo>
                    <a:pt x="4794219" y="37931"/>
                  </a:moveTo>
                  <a:lnTo>
                    <a:pt x="4762469" y="38027"/>
                  </a:lnTo>
                  <a:lnTo>
                    <a:pt x="4762565" y="69777"/>
                  </a:lnTo>
                  <a:lnTo>
                    <a:pt x="4794315" y="69681"/>
                  </a:lnTo>
                  <a:lnTo>
                    <a:pt x="4794219" y="37931"/>
                  </a:lnTo>
                  <a:close/>
                </a:path>
                <a:path w="6890384" h="95250">
                  <a:moveTo>
                    <a:pt x="4857719" y="37740"/>
                  </a:moveTo>
                  <a:lnTo>
                    <a:pt x="4825969" y="37836"/>
                  </a:lnTo>
                  <a:lnTo>
                    <a:pt x="4826065" y="69586"/>
                  </a:lnTo>
                  <a:lnTo>
                    <a:pt x="4857815" y="69490"/>
                  </a:lnTo>
                  <a:lnTo>
                    <a:pt x="4857719" y="37740"/>
                  </a:lnTo>
                  <a:close/>
                </a:path>
                <a:path w="6890384" h="95250">
                  <a:moveTo>
                    <a:pt x="4921219" y="37549"/>
                  </a:moveTo>
                  <a:lnTo>
                    <a:pt x="4889469" y="37644"/>
                  </a:lnTo>
                  <a:lnTo>
                    <a:pt x="4889565" y="69394"/>
                  </a:lnTo>
                  <a:lnTo>
                    <a:pt x="4921315" y="69298"/>
                  </a:lnTo>
                  <a:lnTo>
                    <a:pt x="4921219" y="37549"/>
                  </a:lnTo>
                  <a:close/>
                </a:path>
                <a:path w="6890384" h="95250">
                  <a:moveTo>
                    <a:pt x="4984719" y="37357"/>
                  </a:moveTo>
                  <a:lnTo>
                    <a:pt x="4952969" y="37453"/>
                  </a:lnTo>
                  <a:lnTo>
                    <a:pt x="4953065" y="69203"/>
                  </a:lnTo>
                  <a:lnTo>
                    <a:pt x="4984815" y="69107"/>
                  </a:lnTo>
                  <a:lnTo>
                    <a:pt x="4984719" y="37357"/>
                  </a:lnTo>
                  <a:close/>
                </a:path>
                <a:path w="6890384" h="95250">
                  <a:moveTo>
                    <a:pt x="5048219" y="37166"/>
                  </a:moveTo>
                  <a:lnTo>
                    <a:pt x="5016469" y="37261"/>
                  </a:lnTo>
                  <a:lnTo>
                    <a:pt x="5016565" y="69011"/>
                  </a:lnTo>
                  <a:lnTo>
                    <a:pt x="5048315" y="68915"/>
                  </a:lnTo>
                  <a:lnTo>
                    <a:pt x="5048219" y="37166"/>
                  </a:lnTo>
                  <a:close/>
                </a:path>
                <a:path w="6890384" h="95250">
                  <a:moveTo>
                    <a:pt x="5111719" y="36974"/>
                  </a:moveTo>
                  <a:lnTo>
                    <a:pt x="5079969" y="37070"/>
                  </a:lnTo>
                  <a:lnTo>
                    <a:pt x="5080065" y="68820"/>
                  </a:lnTo>
                  <a:lnTo>
                    <a:pt x="5111815" y="68724"/>
                  </a:lnTo>
                  <a:lnTo>
                    <a:pt x="5111719" y="36974"/>
                  </a:lnTo>
                  <a:close/>
                </a:path>
                <a:path w="6890384" h="95250">
                  <a:moveTo>
                    <a:pt x="5175219" y="36783"/>
                  </a:moveTo>
                  <a:lnTo>
                    <a:pt x="5143469" y="36878"/>
                  </a:lnTo>
                  <a:lnTo>
                    <a:pt x="5143564" y="68628"/>
                  </a:lnTo>
                  <a:lnTo>
                    <a:pt x="5175314" y="68533"/>
                  </a:lnTo>
                  <a:lnTo>
                    <a:pt x="5175219" y="36783"/>
                  </a:lnTo>
                  <a:close/>
                </a:path>
                <a:path w="6890384" h="95250">
                  <a:moveTo>
                    <a:pt x="5238719" y="36591"/>
                  </a:moveTo>
                  <a:lnTo>
                    <a:pt x="5206969" y="36687"/>
                  </a:lnTo>
                  <a:lnTo>
                    <a:pt x="5207064" y="68437"/>
                  </a:lnTo>
                  <a:lnTo>
                    <a:pt x="5238814" y="68341"/>
                  </a:lnTo>
                  <a:lnTo>
                    <a:pt x="5238719" y="36591"/>
                  </a:lnTo>
                  <a:close/>
                </a:path>
                <a:path w="6890384" h="95250">
                  <a:moveTo>
                    <a:pt x="5302219" y="36400"/>
                  </a:moveTo>
                  <a:lnTo>
                    <a:pt x="5270469" y="36496"/>
                  </a:lnTo>
                  <a:lnTo>
                    <a:pt x="5270564" y="68245"/>
                  </a:lnTo>
                  <a:lnTo>
                    <a:pt x="5302314" y="68150"/>
                  </a:lnTo>
                  <a:lnTo>
                    <a:pt x="5302219" y="36400"/>
                  </a:lnTo>
                  <a:close/>
                </a:path>
                <a:path w="6890384" h="95250">
                  <a:moveTo>
                    <a:pt x="5365719" y="36208"/>
                  </a:moveTo>
                  <a:lnTo>
                    <a:pt x="5333969" y="36304"/>
                  </a:lnTo>
                  <a:lnTo>
                    <a:pt x="5334064" y="68054"/>
                  </a:lnTo>
                  <a:lnTo>
                    <a:pt x="5365814" y="67958"/>
                  </a:lnTo>
                  <a:lnTo>
                    <a:pt x="5365719" y="36208"/>
                  </a:lnTo>
                  <a:close/>
                </a:path>
                <a:path w="6890384" h="95250">
                  <a:moveTo>
                    <a:pt x="5429219" y="36017"/>
                  </a:moveTo>
                  <a:lnTo>
                    <a:pt x="5397469" y="36113"/>
                  </a:lnTo>
                  <a:lnTo>
                    <a:pt x="5397564" y="67862"/>
                  </a:lnTo>
                  <a:lnTo>
                    <a:pt x="5429314" y="67767"/>
                  </a:lnTo>
                  <a:lnTo>
                    <a:pt x="5429219" y="36017"/>
                  </a:lnTo>
                  <a:close/>
                </a:path>
                <a:path w="6890384" h="95250">
                  <a:moveTo>
                    <a:pt x="5492719" y="35825"/>
                  </a:moveTo>
                  <a:lnTo>
                    <a:pt x="5460969" y="35921"/>
                  </a:lnTo>
                  <a:lnTo>
                    <a:pt x="5461064" y="67671"/>
                  </a:lnTo>
                  <a:lnTo>
                    <a:pt x="5492814" y="67575"/>
                  </a:lnTo>
                  <a:lnTo>
                    <a:pt x="5492719" y="35825"/>
                  </a:lnTo>
                  <a:close/>
                </a:path>
                <a:path w="6890384" h="95250">
                  <a:moveTo>
                    <a:pt x="5556219" y="35634"/>
                  </a:moveTo>
                  <a:lnTo>
                    <a:pt x="5524469" y="35730"/>
                  </a:lnTo>
                  <a:lnTo>
                    <a:pt x="5524564" y="67479"/>
                  </a:lnTo>
                  <a:lnTo>
                    <a:pt x="5556314" y="67384"/>
                  </a:lnTo>
                  <a:lnTo>
                    <a:pt x="5556219" y="35634"/>
                  </a:lnTo>
                  <a:close/>
                </a:path>
                <a:path w="6890384" h="95250">
                  <a:moveTo>
                    <a:pt x="5619719" y="35442"/>
                  </a:moveTo>
                  <a:lnTo>
                    <a:pt x="5587969" y="35538"/>
                  </a:lnTo>
                  <a:lnTo>
                    <a:pt x="5588064" y="67288"/>
                  </a:lnTo>
                  <a:lnTo>
                    <a:pt x="5619814" y="67192"/>
                  </a:lnTo>
                  <a:lnTo>
                    <a:pt x="5619719" y="35442"/>
                  </a:lnTo>
                  <a:close/>
                </a:path>
                <a:path w="6890384" h="95250">
                  <a:moveTo>
                    <a:pt x="5683219" y="35251"/>
                  </a:moveTo>
                  <a:lnTo>
                    <a:pt x="5651469" y="35347"/>
                  </a:lnTo>
                  <a:lnTo>
                    <a:pt x="5651564" y="67096"/>
                  </a:lnTo>
                  <a:lnTo>
                    <a:pt x="5683314" y="67000"/>
                  </a:lnTo>
                  <a:lnTo>
                    <a:pt x="5683219" y="35251"/>
                  </a:lnTo>
                  <a:close/>
                </a:path>
                <a:path w="6890384" h="95250">
                  <a:moveTo>
                    <a:pt x="5746719" y="35059"/>
                  </a:moveTo>
                  <a:lnTo>
                    <a:pt x="5714969" y="35155"/>
                  </a:lnTo>
                  <a:lnTo>
                    <a:pt x="5715064" y="66905"/>
                  </a:lnTo>
                  <a:lnTo>
                    <a:pt x="5746814" y="66809"/>
                  </a:lnTo>
                  <a:lnTo>
                    <a:pt x="5746719" y="35059"/>
                  </a:lnTo>
                  <a:close/>
                </a:path>
                <a:path w="6890384" h="95250">
                  <a:moveTo>
                    <a:pt x="5810219" y="34867"/>
                  </a:moveTo>
                  <a:lnTo>
                    <a:pt x="5778469" y="34963"/>
                  </a:lnTo>
                  <a:lnTo>
                    <a:pt x="5778564" y="66713"/>
                  </a:lnTo>
                  <a:lnTo>
                    <a:pt x="5810314" y="66617"/>
                  </a:lnTo>
                  <a:lnTo>
                    <a:pt x="5810219" y="34867"/>
                  </a:lnTo>
                  <a:close/>
                </a:path>
                <a:path w="6890384" h="95250">
                  <a:moveTo>
                    <a:pt x="5873719" y="34675"/>
                  </a:moveTo>
                  <a:lnTo>
                    <a:pt x="5841969" y="34771"/>
                  </a:lnTo>
                  <a:lnTo>
                    <a:pt x="5842064" y="66521"/>
                  </a:lnTo>
                  <a:lnTo>
                    <a:pt x="5873814" y="66425"/>
                  </a:lnTo>
                  <a:lnTo>
                    <a:pt x="5873719" y="34675"/>
                  </a:lnTo>
                  <a:close/>
                </a:path>
                <a:path w="6890384" h="95250">
                  <a:moveTo>
                    <a:pt x="5937219" y="34483"/>
                  </a:moveTo>
                  <a:lnTo>
                    <a:pt x="5905469" y="34579"/>
                  </a:lnTo>
                  <a:lnTo>
                    <a:pt x="5905564" y="66329"/>
                  </a:lnTo>
                  <a:lnTo>
                    <a:pt x="5937314" y="66233"/>
                  </a:lnTo>
                  <a:lnTo>
                    <a:pt x="5937219" y="34483"/>
                  </a:lnTo>
                  <a:close/>
                </a:path>
                <a:path w="6890384" h="95250">
                  <a:moveTo>
                    <a:pt x="6000719" y="34291"/>
                  </a:moveTo>
                  <a:lnTo>
                    <a:pt x="5968969" y="34387"/>
                  </a:lnTo>
                  <a:lnTo>
                    <a:pt x="5969064" y="66137"/>
                  </a:lnTo>
                  <a:lnTo>
                    <a:pt x="6000814" y="66041"/>
                  </a:lnTo>
                  <a:lnTo>
                    <a:pt x="6000719" y="34291"/>
                  </a:lnTo>
                  <a:close/>
                </a:path>
                <a:path w="6890384" h="95250">
                  <a:moveTo>
                    <a:pt x="6064219" y="34100"/>
                  </a:moveTo>
                  <a:lnTo>
                    <a:pt x="6032469" y="34195"/>
                  </a:lnTo>
                  <a:lnTo>
                    <a:pt x="6032564" y="65945"/>
                  </a:lnTo>
                  <a:lnTo>
                    <a:pt x="6064314" y="65849"/>
                  </a:lnTo>
                  <a:lnTo>
                    <a:pt x="6064219" y="34100"/>
                  </a:lnTo>
                  <a:close/>
                </a:path>
                <a:path w="6890384" h="95250">
                  <a:moveTo>
                    <a:pt x="6127719" y="33908"/>
                  </a:moveTo>
                  <a:lnTo>
                    <a:pt x="6095969" y="34004"/>
                  </a:lnTo>
                  <a:lnTo>
                    <a:pt x="6096064" y="65753"/>
                  </a:lnTo>
                  <a:lnTo>
                    <a:pt x="6127814" y="65658"/>
                  </a:lnTo>
                  <a:lnTo>
                    <a:pt x="6127719" y="33908"/>
                  </a:lnTo>
                  <a:close/>
                </a:path>
                <a:path w="6890384" h="95250">
                  <a:moveTo>
                    <a:pt x="6191219" y="33716"/>
                  </a:moveTo>
                  <a:lnTo>
                    <a:pt x="6159469" y="33812"/>
                  </a:lnTo>
                  <a:lnTo>
                    <a:pt x="6159564" y="65562"/>
                  </a:lnTo>
                  <a:lnTo>
                    <a:pt x="6191314" y="65466"/>
                  </a:lnTo>
                  <a:lnTo>
                    <a:pt x="6191219" y="33716"/>
                  </a:lnTo>
                  <a:close/>
                </a:path>
                <a:path w="6890384" h="95250">
                  <a:moveTo>
                    <a:pt x="6254719" y="33524"/>
                  </a:moveTo>
                  <a:lnTo>
                    <a:pt x="6222969" y="33620"/>
                  </a:lnTo>
                  <a:lnTo>
                    <a:pt x="6223064" y="65370"/>
                  </a:lnTo>
                  <a:lnTo>
                    <a:pt x="6254814" y="65274"/>
                  </a:lnTo>
                  <a:lnTo>
                    <a:pt x="6254719" y="33524"/>
                  </a:lnTo>
                  <a:close/>
                </a:path>
                <a:path w="6890384" h="95250">
                  <a:moveTo>
                    <a:pt x="6318219" y="33332"/>
                  </a:moveTo>
                  <a:lnTo>
                    <a:pt x="6286469" y="33428"/>
                  </a:lnTo>
                  <a:lnTo>
                    <a:pt x="6286564" y="65178"/>
                  </a:lnTo>
                  <a:lnTo>
                    <a:pt x="6318314" y="65082"/>
                  </a:lnTo>
                  <a:lnTo>
                    <a:pt x="6318219" y="33332"/>
                  </a:lnTo>
                  <a:close/>
                </a:path>
                <a:path w="6890384" h="95250">
                  <a:moveTo>
                    <a:pt x="6381719" y="33140"/>
                  </a:moveTo>
                  <a:lnTo>
                    <a:pt x="6349969" y="33236"/>
                  </a:lnTo>
                  <a:lnTo>
                    <a:pt x="6350064" y="64986"/>
                  </a:lnTo>
                  <a:lnTo>
                    <a:pt x="6381814" y="64890"/>
                  </a:lnTo>
                  <a:lnTo>
                    <a:pt x="6381719" y="33140"/>
                  </a:lnTo>
                  <a:close/>
                </a:path>
                <a:path w="6890384" h="95250">
                  <a:moveTo>
                    <a:pt x="6445219" y="32948"/>
                  </a:moveTo>
                  <a:lnTo>
                    <a:pt x="6413469" y="33044"/>
                  </a:lnTo>
                  <a:lnTo>
                    <a:pt x="6413564" y="64794"/>
                  </a:lnTo>
                  <a:lnTo>
                    <a:pt x="6445314" y="64698"/>
                  </a:lnTo>
                  <a:lnTo>
                    <a:pt x="6445219" y="32948"/>
                  </a:lnTo>
                  <a:close/>
                </a:path>
                <a:path w="6890384" h="95250">
                  <a:moveTo>
                    <a:pt x="6508719" y="32757"/>
                  </a:moveTo>
                  <a:lnTo>
                    <a:pt x="6476969" y="32853"/>
                  </a:lnTo>
                  <a:lnTo>
                    <a:pt x="6477064" y="64602"/>
                  </a:lnTo>
                  <a:lnTo>
                    <a:pt x="6508814" y="64506"/>
                  </a:lnTo>
                  <a:lnTo>
                    <a:pt x="6508719" y="32757"/>
                  </a:lnTo>
                  <a:close/>
                </a:path>
                <a:path w="6890384" h="95250">
                  <a:moveTo>
                    <a:pt x="6572219" y="32565"/>
                  </a:moveTo>
                  <a:lnTo>
                    <a:pt x="6540469" y="32661"/>
                  </a:lnTo>
                  <a:lnTo>
                    <a:pt x="6540564" y="64410"/>
                  </a:lnTo>
                  <a:lnTo>
                    <a:pt x="6572314" y="64315"/>
                  </a:lnTo>
                  <a:lnTo>
                    <a:pt x="6572219" y="32565"/>
                  </a:lnTo>
                  <a:close/>
                </a:path>
                <a:path w="6890384" h="95250">
                  <a:moveTo>
                    <a:pt x="6635719" y="32373"/>
                  </a:moveTo>
                  <a:lnTo>
                    <a:pt x="6603969" y="32469"/>
                  </a:lnTo>
                  <a:lnTo>
                    <a:pt x="6604064" y="64219"/>
                  </a:lnTo>
                  <a:lnTo>
                    <a:pt x="6635814" y="64123"/>
                  </a:lnTo>
                  <a:lnTo>
                    <a:pt x="6635719" y="32373"/>
                  </a:lnTo>
                  <a:close/>
                </a:path>
                <a:path w="6890384" h="95250">
                  <a:moveTo>
                    <a:pt x="6699219" y="32181"/>
                  </a:moveTo>
                  <a:lnTo>
                    <a:pt x="6667469" y="32277"/>
                  </a:lnTo>
                  <a:lnTo>
                    <a:pt x="6667564" y="64027"/>
                  </a:lnTo>
                  <a:lnTo>
                    <a:pt x="6699314" y="63931"/>
                  </a:lnTo>
                  <a:lnTo>
                    <a:pt x="6699219" y="32181"/>
                  </a:lnTo>
                  <a:close/>
                </a:path>
                <a:path w="6890384" h="95250">
                  <a:moveTo>
                    <a:pt x="6762719" y="31989"/>
                  </a:moveTo>
                  <a:lnTo>
                    <a:pt x="6730969" y="32085"/>
                  </a:lnTo>
                  <a:lnTo>
                    <a:pt x="6731064" y="63835"/>
                  </a:lnTo>
                  <a:lnTo>
                    <a:pt x="6762814" y="63739"/>
                  </a:lnTo>
                  <a:lnTo>
                    <a:pt x="6762719" y="31989"/>
                  </a:lnTo>
                  <a:close/>
                </a:path>
                <a:path w="6890384" h="95250">
                  <a:moveTo>
                    <a:pt x="6886589" y="31836"/>
                  </a:moveTo>
                  <a:lnTo>
                    <a:pt x="6813514" y="31836"/>
                  </a:lnTo>
                  <a:lnTo>
                    <a:pt x="6813610" y="63586"/>
                  </a:lnTo>
                  <a:lnTo>
                    <a:pt x="6797800" y="63633"/>
                  </a:lnTo>
                  <a:lnTo>
                    <a:pt x="6798346" y="66294"/>
                  </a:lnTo>
                  <a:lnTo>
                    <a:pt x="6808598" y="81402"/>
                  </a:lnTo>
                  <a:lnTo>
                    <a:pt x="6823767" y="91562"/>
                  </a:lnTo>
                  <a:lnTo>
                    <a:pt x="6842316" y="95249"/>
                  </a:lnTo>
                  <a:lnTo>
                    <a:pt x="6860842" y="91450"/>
                  </a:lnTo>
                  <a:lnTo>
                    <a:pt x="6875949" y="81198"/>
                  </a:lnTo>
                  <a:lnTo>
                    <a:pt x="6886110" y="66029"/>
                  </a:lnTo>
                  <a:lnTo>
                    <a:pt x="6889797" y="47480"/>
                  </a:lnTo>
                  <a:lnTo>
                    <a:pt x="6886589" y="31836"/>
                  </a:lnTo>
                  <a:close/>
                </a:path>
                <a:path w="6890384" h="95250">
                  <a:moveTo>
                    <a:pt x="6797704" y="31884"/>
                  </a:moveTo>
                  <a:lnTo>
                    <a:pt x="6794469" y="31893"/>
                  </a:lnTo>
                  <a:lnTo>
                    <a:pt x="6794564" y="63643"/>
                  </a:lnTo>
                  <a:lnTo>
                    <a:pt x="6797800" y="63633"/>
                  </a:lnTo>
                  <a:lnTo>
                    <a:pt x="6794547" y="47768"/>
                  </a:lnTo>
                  <a:lnTo>
                    <a:pt x="6797704" y="31884"/>
                  </a:lnTo>
                  <a:close/>
                </a:path>
                <a:path w="6890384" h="95250">
                  <a:moveTo>
                    <a:pt x="6813514" y="31836"/>
                  </a:moveTo>
                  <a:lnTo>
                    <a:pt x="6797702" y="31893"/>
                  </a:lnTo>
                  <a:lnTo>
                    <a:pt x="6794547" y="47768"/>
                  </a:lnTo>
                  <a:lnTo>
                    <a:pt x="6797800" y="63633"/>
                  </a:lnTo>
                  <a:lnTo>
                    <a:pt x="6813610" y="63586"/>
                  </a:lnTo>
                  <a:lnTo>
                    <a:pt x="6813514" y="31836"/>
                  </a:lnTo>
                  <a:close/>
                </a:path>
                <a:path w="6890384" h="95250">
                  <a:moveTo>
                    <a:pt x="6842028" y="0"/>
                  </a:moveTo>
                  <a:lnTo>
                    <a:pt x="6823502" y="3798"/>
                  </a:lnTo>
                  <a:lnTo>
                    <a:pt x="6808394" y="14050"/>
                  </a:lnTo>
                  <a:lnTo>
                    <a:pt x="6798234" y="29219"/>
                  </a:lnTo>
                  <a:lnTo>
                    <a:pt x="6797704" y="31884"/>
                  </a:lnTo>
                  <a:lnTo>
                    <a:pt x="6886589" y="31836"/>
                  </a:lnTo>
                  <a:lnTo>
                    <a:pt x="6885998" y="28954"/>
                  </a:lnTo>
                  <a:lnTo>
                    <a:pt x="6875746" y="13847"/>
                  </a:lnTo>
                  <a:lnTo>
                    <a:pt x="6860577" y="3686"/>
                  </a:lnTo>
                  <a:lnTo>
                    <a:pt x="6842028" y="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62024" y="2462212"/>
              <a:ext cx="685799" cy="679449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962024" y="2462212"/>
              <a:ext cx="685800" cy="679450"/>
            </a:xfrm>
            <a:custGeom>
              <a:rect l="l" t="t" r="r" b="b"/>
              <a:pathLst>
                <a:path w="685800" h="679450">
                  <a:moveTo>
                    <a:pt x="685799" y="339725"/>
                  </a:moveTo>
                  <a:lnTo>
                    <a:pt x="0" y="339725"/>
                  </a:lnTo>
                  <a:lnTo>
                    <a:pt x="3130" y="293626"/>
                  </a:lnTo>
                  <a:lnTo>
                    <a:pt x="12249" y="249412"/>
                  </a:lnTo>
                  <a:lnTo>
                    <a:pt x="26947" y="207488"/>
                  </a:lnTo>
                  <a:lnTo>
                    <a:pt x="46816" y="168259"/>
                  </a:lnTo>
                  <a:lnTo>
                    <a:pt x="71448" y="132128"/>
                  </a:lnTo>
                  <a:lnTo>
                    <a:pt x="100433" y="99502"/>
                  </a:lnTo>
                  <a:lnTo>
                    <a:pt x="133364" y="70785"/>
                  </a:lnTo>
                  <a:lnTo>
                    <a:pt x="169832" y="46382"/>
                  </a:lnTo>
                  <a:lnTo>
                    <a:pt x="209428" y="26697"/>
                  </a:lnTo>
                  <a:lnTo>
                    <a:pt x="251745" y="12135"/>
                  </a:lnTo>
                  <a:lnTo>
                    <a:pt x="296374" y="3101"/>
                  </a:lnTo>
                  <a:lnTo>
                    <a:pt x="342900" y="0"/>
                  </a:lnTo>
                  <a:lnTo>
                    <a:pt x="389430" y="3101"/>
                  </a:lnTo>
                  <a:lnTo>
                    <a:pt x="434057" y="12135"/>
                  </a:lnTo>
                  <a:lnTo>
                    <a:pt x="476372" y="26697"/>
                  </a:lnTo>
                  <a:lnTo>
                    <a:pt x="515968" y="46382"/>
                  </a:lnTo>
                  <a:lnTo>
                    <a:pt x="552436" y="70786"/>
                  </a:lnTo>
                  <a:lnTo>
                    <a:pt x="585367" y="99503"/>
                  </a:lnTo>
                  <a:lnTo>
                    <a:pt x="614352" y="132129"/>
                  </a:lnTo>
                  <a:lnTo>
                    <a:pt x="638984" y="168259"/>
                  </a:lnTo>
                  <a:lnTo>
                    <a:pt x="658853" y="207489"/>
                  </a:lnTo>
                  <a:lnTo>
                    <a:pt x="673551" y="249412"/>
                  </a:lnTo>
                  <a:lnTo>
                    <a:pt x="682669" y="293626"/>
                  </a:lnTo>
                  <a:lnTo>
                    <a:pt x="685799" y="339725"/>
                  </a:lnTo>
                  <a:close/>
                </a:path>
                <a:path w="685800" h="679450">
                  <a:moveTo>
                    <a:pt x="342900" y="679449"/>
                  </a:moveTo>
                  <a:lnTo>
                    <a:pt x="296370" y="676347"/>
                  </a:lnTo>
                  <a:lnTo>
                    <a:pt x="251743" y="667314"/>
                  </a:lnTo>
                  <a:lnTo>
                    <a:pt x="209428" y="652752"/>
                  </a:lnTo>
                  <a:lnTo>
                    <a:pt x="169831" y="633066"/>
                  </a:lnTo>
                  <a:lnTo>
                    <a:pt x="133364" y="608663"/>
                  </a:lnTo>
                  <a:lnTo>
                    <a:pt x="100433" y="579946"/>
                  </a:lnTo>
                  <a:lnTo>
                    <a:pt x="71447" y="547320"/>
                  </a:lnTo>
                  <a:lnTo>
                    <a:pt x="46815" y="511190"/>
                  </a:lnTo>
                  <a:lnTo>
                    <a:pt x="26946" y="471960"/>
                  </a:lnTo>
                  <a:lnTo>
                    <a:pt x="12248" y="430036"/>
                  </a:lnTo>
                  <a:lnTo>
                    <a:pt x="3130" y="385823"/>
                  </a:lnTo>
                  <a:lnTo>
                    <a:pt x="0" y="339724"/>
                  </a:lnTo>
                  <a:lnTo>
                    <a:pt x="685799" y="339725"/>
                  </a:lnTo>
                  <a:lnTo>
                    <a:pt x="682669" y="385823"/>
                  </a:lnTo>
                  <a:lnTo>
                    <a:pt x="673551" y="430036"/>
                  </a:lnTo>
                  <a:lnTo>
                    <a:pt x="658853" y="471960"/>
                  </a:lnTo>
                  <a:lnTo>
                    <a:pt x="638983" y="511190"/>
                  </a:lnTo>
                  <a:lnTo>
                    <a:pt x="614352" y="547320"/>
                  </a:lnTo>
                  <a:lnTo>
                    <a:pt x="585366" y="579946"/>
                  </a:lnTo>
                  <a:lnTo>
                    <a:pt x="552435" y="608663"/>
                  </a:lnTo>
                  <a:lnTo>
                    <a:pt x="515968" y="633067"/>
                  </a:lnTo>
                  <a:lnTo>
                    <a:pt x="476372" y="652752"/>
                  </a:lnTo>
                  <a:lnTo>
                    <a:pt x="434056" y="667314"/>
                  </a:lnTo>
                  <a:lnTo>
                    <a:pt x="389429" y="676348"/>
                  </a:lnTo>
                  <a:lnTo>
                    <a:pt x="342900" y="679449"/>
                  </a:lnTo>
                  <a:close/>
                </a:path>
              </a:pathLst>
            </a:custGeom>
            <a:solidFill>
              <a:srgbClr val="0000FF">
                <a:alpha val="5803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1007744" y="2506462"/>
              <a:ext cx="594360" cy="592377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1044891" y="2545002"/>
              <a:ext cx="537210" cy="531495"/>
            </a:xfrm>
            <a:custGeom>
              <a:rect l="l" t="t" r="r" b="b"/>
              <a:pathLst>
                <a:path w="537210" h="531494">
                  <a:moveTo>
                    <a:pt x="537210" y="265499"/>
                  </a:moveTo>
                  <a:lnTo>
                    <a:pt x="0" y="265499"/>
                  </a:lnTo>
                  <a:lnTo>
                    <a:pt x="4328" y="217775"/>
                  </a:lnTo>
                  <a:lnTo>
                    <a:pt x="16805" y="172857"/>
                  </a:lnTo>
                  <a:lnTo>
                    <a:pt x="36673" y="131496"/>
                  </a:lnTo>
                  <a:lnTo>
                    <a:pt x="63173" y="94441"/>
                  </a:lnTo>
                  <a:lnTo>
                    <a:pt x="95547" y="62442"/>
                  </a:lnTo>
                  <a:lnTo>
                    <a:pt x="133036" y="36248"/>
                  </a:lnTo>
                  <a:lnTo>
                    <a:pt x="174881" y="16610"/>
                  </a:lnTo>
                  <a:lnTo>
                    <a:pt x="220326" y="4277"/>
                  </a:lnTo>
                  <a:lnTo>
                    <a:pt x="268605" y="0"/>
                  </a:lnTo>
                  <a:lnTo>
                    <a:pt x="316888" y="4277"/>
                  </a:lnTo>
                  <a:lnTo>
                    <a:pt x="362330" y="16610"/>
                  </a:lnTo>
                  <a:lnTo>
                    <a:pt x="404175" y="36248"/>
                  </a:lnTo>
                  <a:lnTo>
                    <a:pt x="441664" y="62442"/>
                  </a:lnTo>
                  <a:lnTo>
                    <a:pt x="474037" y="94441"/>
                  </a:lnTo>
                  <a:lnTo>
                    <a:pt x="500537" y="131497"/>
                  </a:lnTo>
                  <a:lnTo>
                    <a:pt x="520405" y="172858"/>
                  </a:lnTo>
                  <a:lnTo>
                    <a:pt x="532882" y="217775"/>
                  </a:lnTo>
                  <a:lnTo>
                    <a:pt x="537210" y="265499"/>
                  </a:lnTo>
                  <a:close/>
                </a:path>
                <a:path w="537210" h="531494">
                  <a:moveTo>
                    <a:pt x="268605" y="530998"/>
                  </a:moveTo>
                  <a:lnTo>
                    <a:pt x="220323" y="526721"/>
                  </a:lnTo>
                  <a:lnTo>
                    <a:pt x="174880" y="514388"/>
                  </a:lnTo>
                  <a:lnTo>
                    <a:pt x="133034" y="494750"/>
                  </a:lnTo>
                  <a:lnTo>
                    <a:pt x="95546" y="468556"/>
                  </a:lnTo>
                  <a:lnTo>
                    <a:pt x="63172" y="436557"/>
                  </a:lnTo>
                  <a:lnTo>
                    <a:pt x="36672" y="399501"/>
                  </a:lnTo>
                  <a:lnTo>
                    <a:pt x="16804" y="358140"/>
                  </a:lnTo>
                  <a:lnTo>
                    <a:pt x="4327" y="313223"/>
                  </a:lnTo>
                  <a:lnTo>
                    <a:pt x="0" y="265499"/>
                  </a:lnTo>
                  <a:lnTo>
                    <a:pt x="537210" y="265499"/>
                  </a:lnTo>
                  <a:lnTo>
                    <a:pt x="532882" y="313223"/>
                  </a:lnTo>
                  <a:lnTo>
                    <a:pt x="520405" y="358140"/>
                  </a:lnTo>
                  <a:lnTo>
                    <a:pt x="500537" y="399502"/>
                  </a:lnTo>
                  <a:lnTo>
                    <a:pt x="474037" y="436557"/>
                  </a:lnTo>
                  <a:lnTo>
                    <a:pt x="441663" y="468556"/>
                  </a:lnTo>
                  <a:lnTo>
                    <a:pt x="404175" y="494750"/>
                  </a:lnTo>
                  <a:lnTo>
                    <a:pt x="362329" y="514388"/>
                  </a:lnTo>
                  <a:lnTo>
                    <a:pt x="316887" y="526721"/>
                  </a:lnTo>
                  <a:lnTo>
                    <a:pt x="268605" y="530998"/>
                  </a:lnTo>
                  <a:close/>
                </a:path>
              </a:pathLst>
            </a:custGeom>
            <a:solidFill>
              <a:srgbClr val="000080">
                <a:alpha val="5803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1044892" y="2535010"/>
              <a:ext cx="520064" cy="515296"/>
            </a:xfrm>
            <a:prstGeom prst="rect">
              <a:avLst/>
            </a:prstGeom>
          </p:spPr>
        </p:pic>
      </p:grpSp>
      <p:sp>
        <p:nvSpPr>
          <p:cNvPr id="19" name="object 19"/>
          <p:cNvSpPr txBox="1"/>
          <p:nvPr/>
        </p:nvSpPr>
        <p:spPr>
          <a:xfrm>
            <a:off x="1878964" y="2465924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5">
                <a:solidFill>
                  <a:srgbClr val="FF0000"/>
                </a:solidFill>
                <a:latin typeface="Microsoft JhengHei"/>
                <a:cs typeface="Microsoft JhengHei"/>
              </a:rPr>
              <a:t>结构设计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122219" y="2671480"/>
            <a:ext cx="3435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FFFFFF"/>
                </a:solidFill>
                <a:latin typeface="Arial"/>
                <a:cs typeface="Arial"/>
              </a:rPr>
              <a:t>2.2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40" y="171387"/>
            <a:ext cx="705358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Arial"/>
                <a:cs typeface="Arial"/>
              </a:rPr>
              <a:t>2.</a:t>
            </a:r>
            <a:r>
              <a:rPr spc="-5"/>
              <a:t>电子工艺产品设计的基本原则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609600" y="3352799"/>
            <a:ext cx="990599" cy="9144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584200" y="3652837"/>
            <a:ext cx="1041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15">
                <a:solidFill>
                  <a:srgbClr val="0000CC"/>
                </a:solidFill>
                <a:latin typeface="黑体"/>
                <a:cs typeface="黑体"/>
              </a:rPr>
              <a:t>电路设计</a:t>
            </a:r>
            <a:endParaRPr sz="2000">
              <a:latin typeface="黑体"/>
              <a:cs typeface="黑体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908300" y="1752600"/>
            <a:ext cx="4254500" cy="571500"/>
            <a:chOff x="2908300" y="1752600"/>
            <a:chExt cx="4254500" cy="571500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908300" y="1778000"/>
              <a:ext cx="1524000" cy="53340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638800" y="1752600"/>
              <a:ext cx="1524000" cy="571500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916939" y="1164794"/>
            <a:ext cx="6131560" cy="10534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solidFill>
                  <a:srgbClr val="FF0000"/>
                </a:solidFill>
                <a:latin typeface="Arial"/>
                <a:cs typeface="Arial"/>
              </a:rPr>
              <a:t>2.1</a:t>
            </a:r>
            <a:r>
              <a:rPr sz="3200" spc="-1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3200" spc="-15">
                <a:solidFill>
                  <a:srgbClr val="FF0000"/>
                </a:solidFill>
                <a:latin typeface="黑体"/>
                <a:cs typeface="黑体"/>
              </a:rPr>
              <a:t>电路设计</a:t>
            </a:r>
            <a:endParaRPr sz="3200">
              <a:latin typeface="黑体"/>
              <a:cs typeface="黑体"/>
            </a:endParaRPr>
          </a:p>
          <a:p>
            <a:pPr marL="2245360">
              <a:lnSpc>
                <a:spcPct val="100000"/>
              </a:lnSpc>
              <a:spcBef>
                <a:spcPts val="1850"/>
              </a:spcBef>
              <a:tabLst>
                <a:tab pos="4848225"/>
              </a:tabLst>
            </a:pPr>
            <a:r>
              <a:rPr sz="2000">
                <a:solidFill>
                  <a:srgbClr val="0000CC"/>
                </a:solidFill>
                <a:latin typeface="黑体"/>
                <a:cs typeface="黑体"/>
              </a:rPr>
              <a:t>产品要</a:t>
            </a:r>
            <a:r>
              <a:rPr sz="2000" spc="-50">
                <a:solidFill>
                  <a:srgbClr val="0000CC"/>
                </a:solidFill>
                <a:latin typeface="黑体"/>
                <a:cs typeface="黑体"/>
              </a:rPr>
              <a:t>求</a:t>
            </a:r>
            <a:r>
              <a:rPr sz="2000">
                <a:solidFill>
                  <a:srgbClr val="0000CC"/>
                </a:solidFill>
                <a:latin typeface="黑体"/>
                <a:cs typeface="黑体"/>
              </a:rPr>
              <a:t>	</a:t>
            </a:r>
            <a:r>
              <a:rPr sz="3000" baseline="1388">
                <a:solidFill>
                  <a:srgbClr val="0000CC"/>
                </a:solidFill>
                <a:latin typeface="黑体"/>
                <a:cs typeface="黑体"/>
              </a:rPr>
              <a:t>设计者技</a:t>
            </a:r>
            <a:r>
              <a:rPr sz="3000" spc="-75" baseline="1388">
                <a:solidFill>
                  <a:srgbClr val="0000CC"/>
                </a:solidFill>
                <a:latin typeface="黑体"/>
                <a:cs typeface="黑体"/>
              </a:rPr>
              <a:t>能</a:t>
            </a:r>
            <a:endParaRPr sz="3000" baseline="1388">
              <a:latin typeface="黑体"/>
              <a:cs typeface="黑体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1747837" y="2433637"/>
            <a:ext cx="4810125" cy="3438525"/>
            <a:chOff x="1747837" y="2433637"/>
            <a:chExt cx="4810125" cy="3438525"/>
          </a:xfrm>
        </p:grpSpPr>
        <p:sp>
          <p:nvSpPr>
            <p:cNvPr id="10" name="object 10"/>
            <p:cNvSpPr/>
            <p:nvPr/>
          </p:nvSpPr>
          <p:spPr>
            <a:xfrm>
              <a:off x="1752599" y="2743199"/>
              <a:ext cx="533400" cy="3124200"/>
            </a:xfrm>
            <a:custGeom>
              <a:rect l="l" t="t" r="r" b="b"/>
              <a:pathLst>
                <a:path w="533400" h="3124200">
                  <a:moveTo>
                    <a:pt x="533400" y="3124199"/>
                  </a:moveTo>
                  <a:lnTo>
                    <a:pt x="485460" y="3120004"/>
                  </a:lnTo>
                  <a:lnTo>
                    <a:pt x="440339" y="3107911"/>
                  </a:lnTo>
                  <a:lnTo>
                    <a:pt x="398791" y="3088653"/>
                  </a:lnTo>
                  <a:lnTo>
                    <a:pt x="361568" y="3062967"/>
                  </a:lnTo>
                  <a:lnTo>
                    <a:pt x="329424" y="3031588"/>
                  </a:lnTo>
                  <a:lnTo>
                    <a:pt x="303112" y="2995251"/>
                  </a:lnTo>
                  <a:lnTo>
                    <a:pt x="283385" y="2954692"/>
                  </a:lnTo>
                  <a:lnTo>
                    <a:pt x="270997" y="2910645"/>
                  </a:lnTo>
                  <a:lnTo>
                    <a:pt x="266700" y="2863847"/>
                  </a:lnTo>
                  <a:lnTo>
                    <a:pt x="266700" y="1822452"/>
                  </a:lnTo>
                  <a:lnTo>
                    <a:pt x="262403" y="1775653"/>
                  </a:lnTo>
                  <a:lnTo>
                    <a:pt x="250014" y="1731606"/>
                  </a:lnTo>
                  <a:lnTo>
                    <a:pt x="230287" y="1691046"/>
                  </a:lnTo>
                  <a:lnTo>
                    <a:pt x="203975" y="1654710"/>
                  </a:lnTo>
                  <a:lnTo>
                    <a:pt x="171831" y="1623331"/>
                  </a:lnTo>
                  <a:lnTo>
                    <a:pt x="134608" y="1597645"/>
                  </a:lnTo>
                  <a:lnTo>
                    <a:pt x="93060" y="1578387"/>
                  </a:lnTo>
                  <a:lnTo>
                    <a:pt x="47939" y="1566294"/>
                  </a:lnTo>
                  <a:lnTo>
                    <a:pt x="0" y="1562099"/>
                  </a:lnTo>
                  <a:lnTo>
                    <a:pt x="47939" y="1557904"/>
                  </a:lnTo>
                  <a:lnTo>
                    <a:pt x="93060" y="1545810"/>
                  </a:lnTo>
                  <a:lnTo>
                    <a:pt x="134608" y="1526552"/>
                  </a:lnTo>
                  <a:lnTo>
                    <a:pt x="171831" y="1500866"/>
                  </a:lnTo>
                  <a:lnTo>
                    <a:pt x="203975" y="1469487"/>
                  </a:lnTo>
                  <a:lnTo>
                    <a:pt x="230287" y="1433150"/>
                  </a:lnTo>
                  <a:lnTo>
                    <a:pt x="250014" y="1392591"/>
                  </a:lnTo>
                  <a:lnTo>
                    <a:pt x="262402" y="1348544"/>
                  </a:lnTo>
                  <a:lnTo>
                    <a:pt x="266699" y="1301745"/>
                  </a:lnTo>
                  <a:lnTo>
                    <a:pt x="266700" y="260352"/>
                  </a:lnTo>
                  <a:lnTo>
                    <a:pt x="270996" y="213554"/>
                  </a:lnTo>
                  <a:lnTo>
                    <a:pt x="283385" y="169507"/>
                  </a:lnTo>
                  <a:lnTo>
                    <a:pt x="303112" y="128947"/>
                  </a:lnTo>
                  <a:lnTo>
                    <a:pt x="329424" y="92610"/>
                  </a:lnTo>
                  <a:lnTo>
                    <a:pt x="361568" y="61231"/>
                  </a:lnTo>
                  <a:lnTo>
                    <a:pt x="398791" y="35545"/>
                  </a:lnTo>
                  <a:lnTo>
                    <a:pt x="440339" y="16288"/>
                  </a:lnTo>
                  <a:lnTo>
                    <a:pt x="485460" y="4194"/>
                  </a:lnTo>
                  <a:lnTo>
                    <a:pt x="533399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3517900" y="2438400"/>
              <a:ext cx="304800" cy="609600"/>
            </a:xfrm>
            <a:custGeom>
              <a:rect l="l" t="t" r="r" b="b"/>
              <a:pathLst>
                <a:path w="304800" h="609600">
                  <a:moveTo>
                    <a:pt x="152400" y="609600"/>
                  </a:moveTo>
                  <a:lnTo>
                    <a:pt x="0" y="457200"/>
                  </a:lnTo>
                  <a:lnTo>
                    <a:pt x="76200" y="457200"/>
                  </a:lnTo>
                  <a:lnTo>
                    <a:pt x="76200" y="0"/>
                  </a:lnTo>
                  <a:lnTo>
                    <a:pt x="228600" y="0"/>
                  </a:lnTo>
                  <a:lnTo>
                    <a:pt x="228600" y="457200"/>
                  </a:lnTo>
                  <a:lnTo>
                    <a:pt x="304800" y="457200"/>
                  </a:lnTo>
                  <a:lnTo>
                    <a:pt x="152400" y="609600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3517900" y="2438400"/>
              <a:ext cx="304800" cy="609600"/>
            </a:xfrm>
            <a:custGeom>
              <a:rect l="l" t="t" r="r" b="b"/>
              <a:pathLst>
                <a:path w="304800" h="609600">
                  <a:moveTo>
                    <a:pt x="0" y="457200"/>
                  </a:moveTo>
                  <a:lnTo>
                    <a:pt x="76200" y="457200"/>
                  </a:lnTo>
                  <a:lnTo>
                    <a:pt x="76200" y="0"/>
                  </a:lnTo>
                  <a:lnTo>
                    <a:pt x="228600" y="0"/>
                  </a:lnTo>
                  <a:lnTo>
                    <a:pt x="228600" y="457200"/>
                  </a:lnTo>
                  <a:lnTo>
                    <a:pt x="304800" y="457200"/>
                  </a:lnTo>
                  <a:lnTo>
                    <a:pt x="152400" y="609600"/>
                  </a:lnTo>
                  <a:lnTo>
                    <a:pt x="0" y="45720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6248400" y="2438400"/>
              <a:ext cx="304800" cy="609600"/>
            </a:xfrm>
            <a:custGeom>
              <a:rect l="l" t="t" r="r" b="b"/>
              <a:pathLst>
                <a:path w="304800" h="609600">
                  <a:moveTo>
                    <a:pt x="152400" y="609600"/>
                  </a:moveTo>
                  <a:lnTo>
                    <a:pt x="0" y="457200"/>
                  </a:lnTo>
                  <a:lnTo>
                    <a:pt x="76200" y="457200"/>
                  </a:lnTo>
                  <a:lnTo>
                    <a:pt x="76200" y="0"/>
                  </a:lnTo>
                  <a:lnTo>
                    <a:pt x="228600" y="0"/>
                  </a:lnTo>
                  <a:lnTo>
                    <a:pt x="228600" y="457200"/>
                  </a:lnTo>
                  <a:lnTo>
                    <a:pt x="304800" y="457200"/>
                  </a:lnTo>
                  <a:lnTo>
                    <a:pt x="152400" y="609600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6248400" y="2438400"/>
              <a:ext cx="304800" cy="609600"/>
            </a:xfrm>
            <a:custGeom>
              <a:rect l="l" t="t" r="r" b="b"/>
              <a:pathLst>
                <a:path w="304800" h="609600">
                  <a:moveTo>
                    <a:pt x="0" y="457200"/>
                  </a:moveTo>
                  <a:lnTo>
                    <a:pt x="76200" y="457200"/>
                  </a:lnTo>
                  <a:lnTo>
                    <a:pt x="76200" y="0"/>
                  </a:lnTo>
                  <a:lnTo>
                    <a:pt x="228600" y="0"/>
                  </a:lnTo>
                  <a:lnTo>
                    <a:pt x="228600" y="457200"/>
                  </a:lnTo>
                  <a:lnTo>
                    <a:pt x="304800" y="457200"/>
                  </a:lnTo>
                  <a:lnTo>
                    <a:pt x="152400" y="609600"/>
                  </a:lnTo>
                  <a:lnTo>
                    <a:pt x="0" y="45720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3175000" y="3352799"/>
              <a:ext cx="990600" cy="533400"/>
            </a:xfrm>
            <a:custGeom>
              <a:rect l="l" t="t" r="r" b="b"/>
              <a:pathLst>
                <a:path w="990600" h="533400">
                  <a:moveTo>
                    <a:pt x="88901" y="533400"/>
                  </a:moveTo>
                  <a:lnTo>
                    <a:pt x="26038" y="507360"/>
                  </a:lnTo>
                  <a:lnTo>
                    <a:pt x="0" y="444498"/>
                  </a:lnTo>
                  <a:lnTo>
                    <a:pt x="0" y="88901"/>
                  </a:lnTo>
                  <a:lnTo>
                    <a:pt x="6986" y="54297"/>
                  </a:lnTo>
                  <a:lnTo>
                    <a:pt x="26038" y="26038"/>
                  </a:lnTo>
                  <a:lnTo>
                    <a:pt x="54297" y="6986"/>
                  </a:lnTo>
                  <a:lnTo>
                    <a:pt x="88901" y="0"/>
                  </a:lnTo>
                  <a:lnTo>
                    <a:pt x="901697" y="0"/>
                  </a:lnTo>
                  <a:lnTo>
                    <a:pt x="936301" y="6986"/>
                  </a:lnTo>
                  <a:lnTo>
                    <a:pt x="964560" y="26038"/>
                  </a:lnTo>
                  <a:lnTo>
                    <a:pt x="983612" y="54297"/>
                  </a:lnTo>
                  <a:lnTo>
                    <a:pt x="990599" y="88901"/>
                  </a:lnTo>
                  <a:lnTo>
                    <a:pt x="990598" y="444498"/>
                  </a:lnTo>
                  <a:lnTo>
                    <a:pt x="964560" y="507360"/>
                  </a:lnTo>
                  <a:lnTo>
                    <a:pt x="901697" y="533399"/>
                  </a:lnTo>
                  <a:lnTo>
                    <a:pt x="88901" y="533400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3175000" y="3352799"/>
              <a:ext cx="990600" cy="533400"/>
            </a:xfrm>
            <a:custGeom>
              <a:rect l="l" t="t" r="r" b="b"/>
              <a:pathLst>
                <a:path w="990600" h="533400">
                  <a:moveTo>
                    <a:pt x="0" y="88901"/>
                  </a:moveTo>
                  <a:lnTo>
                    <a:pt x="6986" y="54297"/>
                  </a:lnTo>
                  <a:lnTo>
                    <a:pt x="26038" y="26038"/>
                  </a:lnTo>
                  <a:lnTo>
                    <a:pt x="54297" y="6986"/>
                  </a:lnTo>
                  <a:lnTo>
                    <a:pt x="88901" y="0"/>
                  </a:lnTo>
                  <a:lnTo>
                    <a:pt x="901698" y="0"/>
                  </a:lnTo>
                  <a:lnTo>
                    <a:pt x="936301" y="6986"/>
                  </a:lnTo>
                  <a:lnTo>
                    <a:pt x="964560" y="26038"/>
                  </a:lnTo>
                  <a:lnTo>
                    <a:pt x="983612" y="54297"/>
                  </a:lnTo>
                  <a:lnTo>
                    <a:pt x="990599" y="88901"/>
                  </a:lnTo>
                  <a:lnTo>
                    <a:pt x="990600" y="444498"/>
                  </a:lnTo>
                  <a:lnTo>
                    <a:pt x="983612" y="479102"/>
                  </a:lnTo>
                  <a:lnTo>
                    <a:pt x="964560" y="507360"/>
                  </a:lnTo>
                  <a:lnTo>
                    <a:pt x="936302" y="526413"/>
                  </a:lnTo>
                  <a:lnTo>
                    <a:pt x="901697" y="533399"/>
                  </a:lnTo>
                  <a:lnTo>
                    <a:pt x="88901" y="533400"/>
                  </a:lnTo>
                  <a:lnTo>
                    <a:pt x="54297" y="526413"/>
                  </a:lnTo>
                  <a:lnTo>
                    <a:pt x="26038" y="507360"/>
                  </a:lnTo>
                  <a:lnTo>
                    <a:pt x="6986" y="479102"/>
                  </a:lnTo>
                  <a:lnTo>
                    <a:pt x="0" y="444498"/>
                  </a:lnTo>
                  <a:lnTo>
                    <a:pt x="0" y="88901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7" name="object 17"/>
          <p:cNvSpPr txBox="1"/>
          <p:nvPr/>
        </p:nvSpPr>
        <p:spPr>
          <a:xfrm>
            <a:off x="3200400" y="3476783"/>
            <a:ext cx="939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5">
                <a:solidFill>
                  <a:srgbClr val="FF0000"/>
                </a:solidFill>
                <a:latin typeface="黑体"/>
                <a:cs typeface="黑体"/>
              </a:rPr>
              <a:t>性能指标</a:t>
            </a:r>
            <a:endParaRPr sz="1800">
              <a:latin typeface="黑体"/>
              <a:cs typeface="黑体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3170237" y="4643437"/>
            <a:ext cx="1000125" cy="542925"/>
            <a:chOff x="3170237" y="4643437"/>
            <a:chExt cx="1000125" cy="542925"/>
          </a:xfrm>
        </p:grpSpPr>
        <p:sp>
          <p:nvSpPr>
            <p:cNvPr id="19" name="object 19"/>
            <p:cNvSpPr/>
            <p:nvPr/>
          </p:nvSpPr>
          <p:spPr>
            <a:xfrm>
              <a:off x="3175000" y="4648199"/>
              <a:ext cx="990600" cy="533400"/>
            </a:xfrm>
            <a:custGeom>
              <a:rect l="l" t="t" r="r" b="b"/>
              <a:pathLst>
                <a:path w="990600" h="533400">
                  <a:moveTo>
                    <a:pt x="88901" y="533400"/>
                  </a:moveTo>
                  <a:lnTo>
                    <a:pt x="26038" y="507360"/>
                  </a:lnTo>
                  <a:lnTo>
                    <a:pt x="0" y="444498"/>
                  </a:lnTo>
                  <a:lnTo>
                    <a:pt x="0" y="88901"/>
                  </a:lnTo>
                  <a:lnTo>
                    <a:pt x="6986" y="54297"/>
                  </a:lnTo>
                  <a:lnTo>
                    <a:pt x="26038" y="26038"/>
                  </a:lnTo>
                  <a:lnTo>
                    <a:pt x="54297" y="6986"/>
                  </a:lnTo>
                  <a:lnTo>
                    <a:pt x="88901" y="0"/>
                  </a:lnTo>
                  <a:lnTo>
                    <a:pt x="901697" y="0"/>
                  </a:lnTo>
                  <a:lnTo>
                    <a:pt x="936301" y="6986"/>
                  </a:lnTo>
                  <a:lnTo>
                    <a:pt x="964560" y="26038"/>
                  </a:lnTo>
                  <a:lnTo>
                    <a:pt x="983612" y="54297"/>
                  </a:lnTo>
                  <a:lnTo>
                    <a:pt x="990599" y="88901"/>
                  </a:lnTo>
                  <a:lnTo>
                    <a:pt x="990598" y="444498"/>
                  </a:lnTo>
                  <a:lnTo>
                    <a:pt x="964560" y="507360"/>
                  </a:lnTo>
                  <a:lnTo>
                    <a:pt x="901697" y="533399"/>
                  </a:lnTo>
                  <a:lnTo>
                    <a:pt x="88901" y="533400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3175000" y="4648199"/>
              <a:ext cx="990600" cy="533400"/>
            </a:xfrm>
            <a:custGeom>
              <a:rect l="l" t="t" r="r" b="b"/>
              <a:pathLst>
                <a:path w="990600" h="533400">
                  <a:moveTo>
                    <a:pt x="0" y="88901"/>
                  </a:moveTo>
                  <a:lnTo>
                    <a:pt x="6986" y="54297"/>
                  </a:lnTo>
                  <a:lnTo>
                    <a:pt x="26038" y="26038"/>
                  </a:lnTo>
                  <a:lnTo>
                    <a:pt x="54297" y="6986"/>
                  </a:lnTo>
                  <a:lnTo>
                    <a:pt x="88901" y="0"/>
                  </a:lnTo>
                  <a:lnTo>
                    <a:pt x="901698" y="0"/>
                  </a:lnTo>
                  <a:lnTo>
                    <a:pt x="936301" y="6986"/>
                  </a:lnTo>
                  <a:lnTo>
                    <a:pt x="964560" y="26038"/>
                  </a:lnTo>
                  <a:lnTo>
                    <a:pt x="983612" y="54297"/>
                  </a:lnTo>
                  <a:lnTo>
                    <a:pt x="990599" y="88901"/>
                  </a:lnTo>
                  <a:lnTo>
                    <a:pt x="990600" y="444498"/>
                  </a:lnTo>
                  <a:lnTo>
                    <a:pt x="983612" y="479102"/>
                  </a:lnTo>
                  <a:lnTo>
                    <a:pt x="964560" y="507360"/>
                  </a:lnTo>
                  <a:lnTo>
                    <a:pt x="936302" y="526413"/>
                  </a:lnTo>
                  <a:lnTo>
                    <a:pt x="901697" y="533399"/>
                  </a:lnTo>
                  <a:lnTo>
                    <a:pt x="88901" y="533400"/>
                  </a:lnTo>
                  <a:lnTo>
                    <a:pt x="54297" y="526413"/>
                  </a:lnTo>
                  <a:lnTo>
                    <a:pt x="26038" y="507360"/>
                  </a:lnTo>
                  <a:lnTo>
                    <a:pt x="6986" y="479102"/>
                  </a:lnTo>
                  <a:lnTo>
                    <a:pt x="0" y="444498"/>
                  </a:lnTo>
                  <a:lnTo>
                    <a:pt x="0" y="88901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1" name="object 21"/>
          <p:cNvSpPr txBox="1"/>
          <p:nvPr/>
        </p:nvSpPr>
        <p:spPr>
          <a:xfrm>
            <a:off x="3200400" y="4772183"/>
            <a:ext cx="939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5">
                <a:solidFill>
                  <a:srgbClr val="FF0000"/>
                </a:solidFill>
                <a:latin typeface="黑体"/>
                <a:cs typeface="黑体"/>
              </a:rPr>
              <a:t>技术参数</a:t>
            </a:r>
            <a:endParaRPr sz="1800">
              <a:latin typeface="黑体"/>
              <a:cs typeface="黑体"/>
            </a:endParaRPr>
          </a:p>
        </p:txBody>
      </p:sp>
      <p:grpSp>
        <p:nvGrpSpPr>
          <p:cNvPr id="22" name="object 22"/>
          <p:cNvGrpSpPr/>
          <p:nvPr/>
        </p:nvGrpSpPr>
        <p:grpSpPr>
          <a:xfrm>
            <a:off x="5900737" y="3195637"/>
            <a:ext cx="1000125" cy="542925"/>
            <a:chOff x="5900737" y="3195637"/>
            <a:chExt cx="1000125" cy="542925"/>
          </a:xfrm>
        </p:grpSpPr>
        <p:sp>
          <p:nvSpPr>
            <p:cNvPr id="23" name="object 23"/>
            <p:cNvSpPr/>
            <p:nvPr/>
          </p:nvSpPr>
          <p:spPr>
            <a:xfrm>
              <a:off x="5905499" y="3200400"/>
              <a:ext cx="990600" cy="533400"/>
            </a:xfrm>
            <a:custGeom>
              <a:rect l="l" t="t" r="r" b="b"/>
              <a:pathLst>
                <a:path w="990600" h="533400">
                  <a:moveTo>
                    <a:pt x="901698" y="533399"/>
                  </a:moveTo>
                  <a:lnTo>
                    <a:pt x="88901" y="533399"/>
                  </a:lnTo>
                  <a:lnTo>
                    <a:pt x="54297" y="526412"/>
                  </a:lnTo>
                  <a:lnTo>
                    <a:pt x="26038" y="507360"/>
                  </a:lnTo>
                  <a:lnTo>
                    <a:pt x="6986" y="479101"/>
                  </a:lnTo>
                  <a:lnTo>
                    <a:pt x="0" y="444498"/>
                  </a:lnTo>
                  <a:lnTo>
                    <a:pt x="0" y="88901"/>
                  </a:lnTo>
                  <a:lnTo>
                    <a:pt x="6986" y="54297"/>
                  </a:lnTo>
                  <a:lnTo>
                    <a:pt x="26038" y="26038"/>
                  </a:lnTo>
                  <a:lnTo>
                    <a:pt x="54297" y="6986"/>
                  </a:lnTo>
                  <a:lnTo>
                    <a:pt x="88901" y="0"/>
                  </a:lnTo>
                  <a:lnTo>
                    <a:pt x="901697" y="0"/>
                  </a:lnTo>
                  <a:lnTo>
                    <a:pt x="936302" y="6986"/>
                  </a:lnTo>
                  <a:lnTo>
                    <a:pt x="964561" y="26038"/>
                  </a:lnTo>
                  <a:lnTo>
                    <a:pt x="983613" y="54297"/>
                  </a:lnTo>
                  <a:lnTo>
                    <a:pt x="990600" y="88901"/>
                  </a:lnTo>
                  <a:lnTo>
                    <a:pt x="990600" y="444498"/>
                  </a:lnTo>
                  <a:lnTo>
                    <a:pt x="983613" y="479102"/>
                  </a:lnTo>
                  <a:lnTo>
                    <a:pt x="964561" y="507360"/>
                  </a:lnTo>
                  <a:lnTo>
                    <a:pt x="936303" y="526412"/>
                  </a:lnTo>
                  <a:lnTo>
                    <a:pt x="901698" y="533399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5905499" y="3200400"/>
              <a:ext cx="990600" cy="533400"/>
            </a:xfrm>
            <a:custGeom>
              <a:rect l="l" t="t" r="r" b="b"/>
              <a:pathLst>
                <a:path w="990600" h="533400">
                  <a:moveTo>
                    <a:pt x="0" y="88901"/>
                  </a:moveTo>
                  <a:lnTo>
                    <a:pt x="6986" y="54297"/>
                  </a:lnTo>
                  <a:lnTo>
                    <a:pt x="26038" y="26038"/>
                  </a:lnTo>
                  <a:lnTo>
                    <a:pt x="54297" y="6986"/>
                  </a:lnTo>
                  <a:lnTo>
                    <a:pt x="88901" y="0"/>
                  </a:lnTo>
                  <a:lnTo>
                    <a:pt x="901698" y="0"/>
                  </a:lnTo>
                  <a:lnTo>
                    <a:pt x="936302" y="6986"/>
                  </a:lnTo>
                  <a:lnTo>
                    <a:pt x="964561" y="26038"/>
                  </a:lnTo>
                  <a:lnTo>
                    <a:pt x="983613" y="54297"/>
                  </a:lnTo>
                  <a:lnTo>
                    <a:pt x="990600" y="88901"/>
                  </a:lnTo>
                  <a:lnTo>
                    <a:pt x="990600" y="444498"/>
                  </a:lnTo>
                  <a:lnTo>
                    <a:pt x="983614" y="479101"/>
                  </a:lnTo>
                  <a:lnTo>
                    <a:pt x="964561" y="507360"/>
                  </a:lnTo>
                  <a:lnTo>
                    <a:pt x="936303" y="526412"/>
                  </a:lnTo>
                  <a:lnTo>
                    <a:pt x="901698" y="533399"/>
                  </a:lnTo>
                  <a:lnTo>
                    <a:pt x="88902" y="533400"/>
                  </a:lnTo>
                  <a:lnTo>
                    <a:pt x="54297" y="526412"/>
                  </a:lnTo>
                  <a:lnTo>
                    <a:pt x="26038" y="507360"/>
                  </a:lnTo>
                  <a:lnTo>
                    <a:pt x="6986" y="479102"/>
                  </a:lnTo>
                  <a:lnTo>
                    <a:pt x="0" y="444497"/>
                  </a:lnTo>
                  <a:lnTo>
                    <a:pt x="0" y="88901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5" name="object 25"/>
          <p:cNvSpPr txBox="1"/>
          <p:nvPr/>
        </p:nvSpPr>
        <p:spPr>
          <a:xfrm>
            <a:off x="5930900" y="3324383"/>
            <a:ext cx="939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5">
                <a:solidFill>
                  <a:srgbClr val="FF0000"/>
                </a:solidFill>
                <a:latin typeface="黑体"/>
                <a:cs typeface="黑体"/>
              </a:rPr>
              <a:t>电路理论</a:t>
            </a:r>
            <a:endParaRPr sz="1800">
              <a:latin typeface="黑体"/>
              <a:cs typeface="黑体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5900737" y="4110037"/>
            <a:ext cx="1000125" cy="542925"/>
            <a:chOff x="5900737" y="4110037"/>
            <a:chExt cx="1000125" cy="542925"/>
          </a:xfrm>
        </p:grpSpPr>
        <p:sp>
          <p:nvSpPr>
            <p:cNvPr id="27" name="object 27"/>
            <p:cNvSpPr/>
            <p:nvPr/>
          </p:nvSpPr>
          <p:spPr>
            <a:xfrm>
              <a:off x="5905499" y="4114799"/>
              <a:ext cx="990600" cy="533400"/>
            </a:xfrm>
            <a:custGeom>
              <a:rect l="l" t="t" r="r" b="b"/>
              <a:pathLst>
                <a:path w="990600" h="533400">
                  <a:moveTo>
                    <a:pt x="901698" y="533399"/>
                  </a:moveTo>
                  <a:lnTo>
                    <a:pt x="88901" y="533399"/>
                  </a:lnTo>
                  <a:lnTo>
                    <a:pt x="54297" y="526413"/>
                  </a:lnTo>
                  <a:lnTo>
                    <a:pt x="26038" y="507360"/>
                  </a:lnTo>
                  <a:lnTo>
                    <a:pt x="6986" y="479102"/>
                  </a:lnTo>
                  <a:lnTo>
                    <a:pt x="0" y="444498"/>
                  </a:lnTo>
                  <a:lnTo>
                    <a:pt x="0" y="88901"/>
                  </a:lnTo>
                  <a:lnTo>
                    <a:pt x="6986" y="54297"/>
                  </a:lnTo>
                  <a:lnTo>
                    <a:pt x="26038" y="26038"/>
                  </a:lnTo>
                  <a:lnTo>
                    <a:pt x="54297" y="6986"/>
                  </a:lnTo>
                  <a:lnTo>
                    <a:pt x="88901" y="0"/>
                  </a:lnTo>
                  <a:lnTo>
                    <a:pt x="901698" y="0"/>
                  </a:lnTo>
                  <a:lnTo>
                    <a:pt x="936302" y="6986"/>
                  </a:lnTo>
                  <a:lnTo>
                    <a:pt x="964561" y="26038"/>
                  </a:lnTo>
                  <a:lnTo>
                    <a:pt x="983613" y="54297"/>
                  </a:lnTo>
                  <a:lnTo>
                    <a:pt x="990600" y="88901"/>
                  </a:lnTo>
                  <a:lnTo>
                    <a:pt x="990600" y="444498"/>
                  </a:lnTo>
                  <a:lnTo>
                    <a:pt x="983613" y="479102"/>
                  </a:lnTo>
                  <a:lnTo>
                    <a:pt x="964561" y="507360"/>
                  </a:lnTo>
                  <a:lnTo>
                    <a:pt x="936303" y="526413"/>
                  </a:lnTo>
                  <a:lnTo>
                    <a:pt x="901698" y="533399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5905499" y="4114799"/>
              <a:ext cx="990600" cy="533400"/>
            </a:xfrm>
            <a:custGeom>
              <a:rect l="l" t="t" r="r" b="b"/>
              <a:pathLst>
                <a:path w="990600" h="533400">
                  <a:moveTo>
                    <a:pt x="0" y="88901"/>
                  </a:moveTo>
                  <a:lnTo>
                    <a:pt x="6986" y="54297"/>
                  </a:lnTo>
                  <a:lnTo>
                    <a:pt x="26038" y="26038"/>
                  </a:lnTo>
                  <a:lnTo>
                    <a:pt x="54297" y="6986"/>
                  </a:lnTo>
                  <a:lnTo>
                    <a:pt x="88901" y="0"/>
                  </a:lnTo>
                  <a:lnTo>
                    <a:pt x="901698" y="0"/>
                  </a:lnTo>
                  <a:lnTo>
                    <a:pt x="936302" y="6986"/>
                  </a:lnTo>
                  <a:lnTo>
                    <a:pt x="964561" y="26038"/>
                  </a:lnTo>
                  <a:lnTo>
                    <a:pt x="983613" y="54297"/>
                  </a:lnTo>
                  <a:lnTo>
                    <a:pt x="990600" y="88901"/>
                  </a:lnTo>
                  <a:lnTo>
                    <a:pt x="990600" y="444498"/>
                  </a:lnTo>
                  <a:lnTo>
                    <a:pt x="983614" y="479102"/>
                  </a:lnTo>
                  <a:lnTo>
                    <a:pt x="964561" y="507360"/>
                  </a:lnTo>
                  <a:lnTo>
                    <a:pt x="936303" y="526413"/>
                  </a:lnTo>
                  <a:lnTo>
                    <a:pt x="901698" y="533399"/>
                  </a:lnTo>
                  <a:lnTo>
                    <a:pt x="88902" y="533400"/>
                  </a:lnTo>
                  <a:lnTo>
                    <a:pt x="54297" y="526413"/>
                  </a:lnTo>
                  <a:lnTo>
                    <a:pt x="26038" y="507360"/>
                  </a:lnTo>
                  <a:lnTo>
                    <a:pt x="6986" y="479102"/>
                  </a:lnTo>
                  <a:lnTo>
                    <a:pt x="0" y="444498"/>
                  </a:lnTo>
                  <a:lnTo>
                    <a:pt x="0" y="88901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9" name="object 29"/>
          <p:cNvSpPr txBox="1"/>
          <p:nvPr/>
        </p:nvSpPr>
        <p:spPr>
          <a:xfrm>
            <a:off x="5930900" y="4238783"/>
            <a:ext cx="939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5">
                <a:solidFill>
                  <a:srgbClr val="FF0000"/>
                </a:solidFill>
                <a:latin typeface="黑体"/>
                <a:cs typeface="黑体"/>
              </a:rPr>
              <a:t>电子技术</a:t>
            </a:r>
            <a:endParaRPr sz="1800">
              <a:latin typeface="黑体"/>
              <a:cs typeface="黑体"/>
            </a:endParaRPr>
          </a:p>
        </p:txBody>
      </p:sp>
      <p:grpSp>
        <p:nvGrpSpPr>
          <p:cNvPr id="30" name="object 30"/>
          <p:cNvGrpSpPr/>
          <p:nvPr/>
        </p:nvGrpSpPr>
        <p:grpSpPr>
          <a:xfrm>
            <a:off x="5900737" y="5024437"/>
            <a:ext cx="1000125" cy="542925"/>
            <a:chOff x="5900737" y="5024437"/>
            <a:chExt cx="1000125" cy="542925"/>
          </a:xfrm>
        </p:grpSpPr>
        <p:sp>
          <p:nvSpPr>
            <p:cNvPr id="31" name="object 31"/>
            <p:cNvSpPr/>
            <p:nvPr/>
          </p:nvSpPr>
          <p:spPr>
            <a:xfrm>
              <a:off x="5905499" y="5029199"/>
              <a:ext cx="990600" cy="533400"/>
            </a:xfrm>
            <a:custGeom>
              <a:rect l="l" t="t" r="r" b="b"/>
              <a:pathLst>
                <a:path w="990600" h="533400">
                  <a:moveTo>
                    <a:pt x="901698" y="533399"/>
                  </a:moveTo>
                  <a:lnTo>
                    <a:pt x="88901" y="533399"/>
                  </a:lnTo>
                  <a:lnTo>
                    <a:pt x="54297" y="526413"/>
                  </a:lnTo>
                  <a:lnTo>
                    <a:pt x="26038" y="507360"/>
                  </a:lnTo>
                  <a:lnTo>
                    <a:pt x="6986" y="479102"/>
                  </a:lnTo>
                  <a:lnTo>
                    <a:pt x="0" y="444498"/>
                  </a:lnTo>
                  <a:lnTo>
                    <a:pt x="0" y="88901"/>
                  </a:lnTo>
                  <a:lnTo>
                    <a:pt x="6986" y="54297"/>
                  </a:lnTo>
                  <a:lnTo>
                    <a:pt x="26038" y="26038"/>
                  </a:lnTo>
                  <a:lnTo>
                    <a:pt x="54297" y="6986"/>
                  </a:lnTo>
                  <a:lnTo>
                    <a:pt x="88901" y="0"/>
                  </a:lnTo>
                  <a:lnTo>
                    <a:pt x="901698" y="0"/>
                  </a:lnTo>
                  <a:lnTo>
                    <a:pt x="936302" y="6986"/>
                  </a:lnTo>
                  <a:lnTo>
                    <a:pt x="964561" y="26038"/>
                  </a:lnTo>
                  <a:lnTo>
                    <a:pt x="983613" y="54297"/>
                  </a:lnTo>
                  <a:lnTo>
                    <a:pt x="990600" y="88901"/>
                  </a:lnTo>
                  <a:lnTo>
                    <a:pt x="990600" y="444498"/>
                  </a:lnTo>
                  <a:lnTo>
                    <a:pt x="983613" y="479102"/>
                  </a:lnTo>
                  <a:lnTo>
                    <a:pt x="964561" y="507360"/>
                  </a:lnTo>
                  <a:lnTo>
                    <a:pt x="936303" y="526413"/>
                  </a:lnTo>
                  <a:lnTo>
                    <a:pt x="901698" y="533399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5905499" y="5029199"/>
              <a:ext cx="990600" cy="533400"/>
            </a:xfrm>
            <a:custGeom>
              <a:rect l="l" t="t" r="r" b="b"/>
              <a:pathLst>
                <a:path w="990600" h="533400">
                  <a:moveTo>
                    <a:pt x="0" y="88901"/>
                  </a:moveTo>
                  <a:lnTo>
                    <a:pt x="6986" y="54297"/>
                  </a:lnTo>
                  <a:lnTo>
                    <a:pt x="26038" y="26038"/>
                  </a:lnTo>
                  <a:lnTo>
                    <a:pt x="54297" y="6986"/>
                  </a:lnTo>
                  <a:lnTo>
                    <a:pt x="88901" y="0"/>
                  </a:lnTo>
                  <a:lnTo>
                    <a:pt x="901698" y="0"/>
                  </a:lnTo>
                  <a:lnTo>
                    <a:pt x="936302" y="6986"/>
                  </a:lnTo>
                  <a:lnTo>
                    <a:pt x="964561" y="26038"/>
                  </a:lnTo>
                  <a:lnTo>
                    <a:pt x="983613" y="54297"/>
                  </a:lnTo>
                  <a:lnTo>
                    <a:pt x="990600" y="88901"/>
                  </a:lnTo>
                  <a:lnTo>
                    <a:pt x="990600" y="444498"/>
                  </a:lnTo>
                  <a:lnTo>
                    <a:pt x="983614" y="479102"/>
                  </a:lnTo>
                  <a:lnTo>
                    <a:pt x="964561" y="507360"/>
                  </a:lnTo>
                  <a:lnTo>
                    <a:pt x="936303" y="526413"/>
                  </a:lnTo>
                  <a:lnTo>
                    <a:pt x="901698" y="533399"/>
                  </a:lnTo>
                  <a:lnTo>
                    <a:pt x="88902" y="533400"/>
                  </a:lnTo>
                  <a:lnTo>
                    <a:pt x="54297" y="526413"/>
                  </a:lnTo>
                  <a:lnTo>
                    <a:pt x="26038" y="507360"/>
                  </a:lnTo>
                  <a:lnTo>
                    <a:pt x="6986" y="479102"/>
                  </a:lnTo>
                  <a:lnTo>
                    <a:pt x="0" y="444498"/>
                  </a:lnTo>
                  <a:lnTo>
                    <a:pt x="0" y="88901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3" name="object 33"/>
          <p:cNvSpPr txBox="1"/>
          <p:nvPr/>
        </p:nvSpPr>
        <p:spPr>
          <a:xfrm>
            <a:off x="6216650" y="5153183"/>
            <a:ext cx="3683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25">
                <a:solidFill>
                  <a:srgbClr val="FF0000"/>
                </a:solidFill>
                <a:latin typeface="黑体"/>
                <a:cs typeface="黑体"/>
              </a:rPr>
              <a:t>CAI</a:t>
            </a:r>
            <a:endParaRPr sz="18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40" y="171387"/>
            <a:ext cx="705358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Arial"/>
                <a:cs typeface="Arial"/>
              </a:rPr>
              <a:t>2.</a:t>
            </a:r>
            <a:r>
              <a:rPr spc="-5"/>
              <a:t>电子工艺产品设计的基本原则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087013"/>
            <a:ext cx="4798060" cy="1085850"/>
          </a:xfrm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10"/>
              </a:spcBef>
            </a:pPr>
            <a:r>
              <a:rPr sz="3200">
                <a:solidFill>
                  <a:srgbClr val="FF0000"/>
                </a:solidFill>
                <a:latin typeface="Arial"/>
                <a:cs typeface="Arial"/>
              </a:rPr>
              <a:t>2.1</a:t>
            </a:r>
            <a:r>
              <a:rPr sz="3200" spc="-1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3200" spc="-15">
                <a:solidFill>
                  <a:srgbClr val="FF0000"/>
                </a:solidFill>
                <a:latin typeface="黑体"/>
                <a:cs typeface="黑体"/>
              </a:rPr>
              <a:t>电路设计</a:t>
            </a:r>
            <a:endParaRPr sz="3200">
              <a:latin typeface="黑体"/>
              <a:cs typeface="黑体"/>
            </a:endParaRPr>
          </a:p>
          <a:p>
            <a:pPr marL="2296160">
              <a:lnSpc>
                <a:spcPct val="100000"/>
              </a:lnSpc>
              <a:spcBef>
                <a:spcPts val="535"/>
              </a:spcBef>
            </a:pPr>
            <a:r>
              <a:rPr sz="2800" spc="-10">
                <a:solidFill>
                  <a:srgbClr val="FF0000"/>
                </a:solidFill>
                <a:latin typeface="黑体"/>
                <a:cs typeface="黑体"/>
              </a:rPr>
              <a:t>电路设计流程图</a:t>
            </a:r>
            <a:endParaRPr sz="2800">
              <a:latin typeface="黑体"/>
              <a:cs typeface="黑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138790" y="2286000"/>
            <a:ext cx="2938780" cy="330200"/>
          </a:xfrm>
          <a:prstGeom prst="rect">
            <a:avLst/>
          </a:prstGeom>
          <a:solidFill>
            <a:srgbClr val="BBE0E3"/>
          </a:solidFill>
          <a:ln w="9525">
            <a:solidFill>
              <a:srgbClr val="000000"/>
            </a:solidFill>
          </a:ln>
        </p:spPr>
        <p:txBody>
          <a:bodyPr vert="horz" wrap="square" lIns="0" tIns="34925" rIns="0" bIns="0" rtlCol="0">
            <a:spAutoFit/>
          </a:bodyPr>
          <a:lstStyle/>
          <a:p>
            <a:pPr marL="897255">
              <a:lnSpc>
                <a:spcPct val="100000"/>
              </a:lnSpc>
              <a:spcBef>
                <a:spcPts val="275"/>
              </a:spcBef>
            </a:pPr>
            <a:r>
              <a:rPr sz="1800" spc="-10">
                <a:solidFill>
                  <a:srgbClr val="0000CC"/>
                </a:solidFill>
                <a:latin typeface="黑体"/>
                <a:cs typeface="黑体"/>
              </a:rPr>
              <a:t>电路图设计</a:t>
            </a:r>
            <a:endParaRPr sz="1800">
              <a:latin typeface="黑体"/>
              <a:cs typeface="黑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138790" y="3078479"/>
            <a:ext cx="2938780" cy="330200"/>
          </a:xfrm>
          <a:prstGeom prst="rect">
            <a:avLst/>
          </a:prstGeom>
          <a:solidFill>
            <a:srgbClr val="BBE0E3"/>
          </a:solidFill>
          <a:ln w="9525">
            <a:solidFill>
              <a:srgbClr val="000000"/>
            </a:solidFill>
          </a:ln>
        </p:spPr>
        <p:txBody>
          <a:bodyPr vert="horz" wrap="square" lIns="0" tIns="34925" rIns="0" bIns="0" rtlCol="0">
            <a:spAutoFit/>
          </a:bodyPr>
          <a:lstStyle/>
          <a:p>
            <a:pPr marL="668655">
              <a:lnSpc>
                <a:spcPct val="100000"/>
              </a:lnSpc>
              <a:spcBef>
                <a:spcPts val="275"/>
              </a:spcBef>
            </a:pPr>
            <a:r>
              <a:rPr sz="1800" spc="-10">
                <a:solidFill>
                  <a:srgbClr val="0000CC"/>
                </a:solidFill>
                <a:latin typeface="黑体"/>
                <a:cs typeface="黑体"/>
              </a:rPr>
              <a:t>电路调试与试验</a:t>
            </a:r>
            <a:endParaRPr sz="1800">
              <a:latin typeface="黑体"/>
              <a:cs typeface="黑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138790" y="4927600"/>
            <a:ext cx="2938780" cy="330200"/>
          </a:xfrm>
          <a:prstGeom prst="rect">
            <a:avLst/>
          </a:prstGeom>
          <a:solidFill>
            <a:srgbClr val="BBE0E3"/>
          </a:solidFill>
          <a:ln w="9525">
            <a:solidFill>
              <a:srgbClr val="000000"/>
            </a:solidFill>
          </a:ln>
        </p:spPr>
        <p:txBody>
          <a:bodyPr vert="horz" wrap="square" lIns="0" tIns="34925" rIns="0" bIns="0" rtlCol="0">
            <a:spAutoFit/>
          </a:bodyPr>
          <a:lstStyle/>
          <a:p>
            <a:pPr marL="440055">
              <a:lnSpc>
                <a:spcPct val="100000"/>
              </a:lnSpc>
              <a:spcBef>
                <a:spcPts val="275"/>
              </a:spcBef>
            </a:pPr>
            <a:r>
              <a:rPr sz="1800" spc="-10">
                <a:solidFill>
                  <a:srgbClr val="0000CC"/>
                </a:solidFill>
                <a:latin typeface="黑体"/>
                <a:cs typeface="黑体"/>
              </a:rPr>
              <a:t>电路设计方案的确定</a:t>
            </a:r>
            <a:endParaRPr sz="1800">
              <a:latin typeface="黑体"/>
              <a:cs typeface="黑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371600" y="4069079"/>
            <a:ext cx="2411095" cy="330200"/>
          </a:xfrm>
          <a:prstGeom prst="rect">
            <a:avLst/>
          </a:prstGeom>
          <a:solidFill>
            <a:srgbClr val="BBE0E3"/>
          </a:solidFill>
          <a:ln w="9525">
            <a:solidFill>
              <a:srgbClr val="000000"/>
            </a:solidFill>
          </a:ln>
        </p:spPr>
        <p:txBody>
          <a:bodyPr vert="horz" wrap="square" lIns="0" tIns="34925" rIns="0" bIns="0" rtlCol="0">
            <a:spAutoFit/>
          </a:bodyPr>
          <a:lstStyle/>
          <a:p>
            <a:pPr marL="176530">
              <a:lnSpc>
                <a:spcPct val="100000"/>
              </a:lnSpc>
              <a:spcBef>
                <a:spcPts val="275"/>
              </a:spcBef>
            </a:pPr>
            <a:r>
              <a:rPr sz="1800" spc="-10">
                <a:solidFill>
                  <a:srgbClr val="0000CC"/>
                </a:solidFill>
                <a:latin typeface="黑体"/>
                <a:cs typeface="黑体"/>
              </a:rPr>
              <a:t>修正电路和元件参数</a:t>
            </a:r>
            <a:endParaRPr sz="1800">
              <a:latin typeface="黑体"/>
              <a:cs typeface="黑体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5209372" y="3800157"/>
            <a:ext cx="2797810" cy="868044"/>
            <a:chOff x="5209372" y="3800157"/>
            <a:chExt cx="2797810" cy="868044"/>
          </a:xfrm>
        </p:grpSpPr>
        <p:sp>
          <p:nvSpPr>
            <p:cNvPr id="9" name="object 9"/>
            <p:cNvSpPr/>
            <p:nvPr/>
          </p:nvSpPr>
          <p:spPr>
            <a:xfrm>
              <a:off x="5214134" y="3804920"/>
              <a:ext cx="2788285" cy="858519"/>
            </a:xfrm>
            <a:custGeom>
              <a:rect l="l" t="t" r="r" b="b"/>
              <a:pathLst>
                <a:path w="2788284" h="858519">
                  <a:moveTo>
                    <a:pt x="1393861" y="858520"/>
                  </a:moveTo>
                  <a:lnTo>
                    <a:pt x="0" y="429259"/>
                  </a:lnTo>
                  <a:lnTo>
                    <a:pt x="1393861" y="0"/>
                  </a:lnTo>
                  <a:lnTo>
                    <a:pt x="2787721" y="429259"/>
                  </a:lnTo>
                  <a:lnTo>
                    <a:pt x="1393861" y="858520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5214134" y="3804920"/>
              <a:ext cx="2788285" cy="858519"/>
            </a:xfrm>
            <a:custGeom>
              <a:rect l="l" t="t" r="r" b="b"/>
              <a:pathLst>
                <a:path w="2788284" h="858519">
                  <a:moveTo>
                    <a:pt x="0" y="429259"/>
                  </a:moveTo>
                  <a:lnTo>
                    <a:pt x="1393861" y="0"/>
                  </a:lnTo>
                  <a:lnTo>
                    <a:pt x="2787721" y="429259"/>
                  </a:lnTo>
                  <a:lnTo>
                    <a:pt x="1393861" y="858520"/>
                  </a:lnTo>
                  <a:lnTo>
                    <a:pt x="0" y="429259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6087296" y="3862069"/>
            <a:ext cx="10414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100"/>
              </a:spcBef>
            </a:pPr>
            <a:r>
              <a:rPr sz="1600" spc="-10">
                <a:solidFill>
                  <a:srgbClr val="0000CC"/>
                </a:solidFill>
                <a:latin typeface="黑体"/>
                <a:cs typeface="黑体"/>
              </a:rPr>
              <a:t>判断电路设计是否满足</a:t>
            </a:r>
            <a:r>
              <a:rPr sz="1600" spc="-25">
                <a:solidFill>
                  <a:srgbClr val="0000CC"/>
                </a:solidFill>
                <a:latin typeface="黑体"/>
                <a:cs typeface="黑体"/>
              </a:rPr>
              <a:t>要求</a:t>
            </a:r>
            <a:endParaRPr sz="1600">
              <a:latin typeface="黑体"/>
              <a:cs typeface="黑体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528637" y="2616199"/>
            <a:ext cx="7781925" cy="4018279"/>
            <a:chOff x="528637" y="2616199"/>
            <a:chExt cx="7781925" cy="4018279"/>
          </a:xfrm>
        </p:grpSpPr>
        <p:sp>
          <p:nvSpPr>
            <p:cNvPr id="13" name="object 13"/>
            <p:cNvSpPr/>
            <p:nvPr/>
          </p:nvSpPr>
          <p:spPr>
            <a:xfrm>
              <a:off x="2463647" y="2616199"/>
              <a:ext cx="4184015" cy="2311400"/>
            </a:xfrm>
            <a:custGeom>
              <a:rect l="l" t="t" r="r" b="b"/>
              <a:pathLst>
                <a:path w="4184015" h="2311400">
                  <a:moveTo>
                    <a:pt x="2675140" y="660400"/>
                  </a:moveTo>
                  <a:lnTo>
                    <a:pt x="2662440" y="654050"/>
                  </a:lnTo>
                  <a:lnTo>
                    <a:pt x="2598940" y="622300"/>
                  </a:lnTo>
                  <a:lnTo>
                    <a:pt x="2598940" y="654050"/>
                  </a:lnTo>
                  <a:lnTo>
                    <a:pt x="38100" y="654050"/>
                  </a:lnTo>
                  <a:lnTo>
                    <a:pt x="38100" y="660412"/>
                  </a:lnTo>
                  <a:lnTo>
                    <a:pt x="0" y="736612"/>
                  </a:lnTo>
                  <a:lnTo>
                    <a:pt x="31750" y="736612"/>
                  </a:lnTo>
                  <a:lnTo>
                    <a:pt x="31750" y="1452880"/>
                  </a:lnTo>
                  <a:lnTo>
                    <a:pt x="44450" y="1452880"/>
                  </a:lnTo>
                  <a:lnTo>
                    <a:pt x="44450" y="736612"/>
                  </a:lnTo>
                  <a:lnTo>
                    <a:pt x="76200" y="736612"/>
                  </a:lnTo>
                  <a:lnTo>
                    <a:pt x="55245" y="694690"/>
                  </a:lnTo>
                  <a:lnTo>
                    <a:pt x="41262" y="666750"/>
                  </a:lnTo>
                  <a:lnTo>
                    <a:pt x="2598940" y="666750"/>
                  </a:lnTo>
                  <a:lnTo>
                    <a:pt x="2598940" y="698500"/>
                  </a:lnTo>
                  <a:lnTo>
                    <a:pt x="2662440" y="666750"/>
                  </a:lnTo>
                  <a:lnTo>
                    <a:pt x="2675140" y="660400"/>
                  </a:lnTo>
                  <a:close/>
                </a:path>
                <a:path w="4184015" h="2311400">
                  <a:moveTo>
                    <a:pt x="2744203" y="1611630"/>
                  </a:moveTo>
                  <a:lnTo>
                    <a:pt x="1388872" y="1611630"/>
                  </a:lnTo>
                  <a:lnTo>
                    <a:pt x="1388872" y="1579880"/>
                  </a:lnTo>
                  <a:lnTo>
                    <a:pt x="1325372" y="1611630"/>
                  </a:lnTo>
                  <a:lnTo>
                    <a:pt x="1312672" y="1617980"/>
                  </a:lnTo>
                  <a:lnTo>
                    <a:pt x="1325372" y="1624330"/>
                  </a:lnTo>
                  <a:lnTo>
                    <a:pt x="1388872" y="1656080"/>
                  </a:lnTo>
                  <a:lnTo>
                    <a:pt x="1388872" y="1624330"/>
                  </a:lnTo>
                  <a:lnTo>
                    <a:pt x="2744203" y="1624330"/>
                  </a:lnTo>
                  <a:lnTo>
                    <a:pt x="2744203" y="1611630"/>
                  </a:lnTo>
                  <a:close/>
                </a:path>
                <a:path w="4184015" h="2311400">
                  <a:moveTo>
                    <a:pt x="4182440" y="2235200"/>
                  </a:moveTo>
                  <a:lnTo>
                    <a:pt x="4150690" y="2235200"/>
                  </a:lnTo>
                  <a:lnTo>
                    <a:pt x="4150690" y="2047252"/>
                  </a:lnTo>
                  <a:lnTo>
                    <a:pt x="4137990" y="2047252"/>
                  </a:lnTo>
                  <a:lnTo>
                    <a:pt x="4137990" y="2235200"/>
                  </a:lnTo>
                  <a:lnTo>
                    <a:pt x="4106240" y="2235200"/>
                  </a:lnTo>
                  <a:lnTo>
                    <a:pt x="4144340" y="2311400"/>
                  </a:lnTo>
                  <a:lnTo>
                    <a:pt x="4161485" y="2277110"/>
                  </a:lnTo>
                  <a:lnTo>
                    <a:pt x="4182440" y="2235200"/>
                  </a:lnTo>
                  <a:close/>
                </a:path>
                <a:path w="4184015" h="2311400">
                  <a:moveTo>
                    <a:pt x="4182440" y="1112520"/>
                  </a:moveTo>
                  <a:lnTo>
                    <a:pt x="4150690" y="1112520"/>
                  </a:lnTo>
                  <a:lnTo>
                    <a:pt x="4150690" y="792480"/>
                  </a:lnTo>
                  <a:lnTo>
                    <a:pt x="4137990" y="792480"/>
                  </a:lnTo>
                  <a:lnTo>
                    <a:pt x="4137990" y="1112520"/>
                  </a:lnTo>
                  <a:lnTo>
                    <a:pt x="4106240" y="1112520"/>
                  </a:lnTo>
                  <a:lnTo>
                    <a:pt x="4144340" y="1188732"/>
                  </a:lnTo>
                  <a:lnTo>
                    <a:pt x="4161485" y="1154430"/>
                  </a:lnTo>
                  <a:lnTo>
                    <a:pt x="4182440" y="1112520"/>
                  </a:lnTo>
                  <a:close/>
                </a:path>
                <a:path w="4184015" h="2311400">
                  <a:moveTo>
                    <a:pt x="4184015" y="386080"/>
                  </a:moveTo>
                  <a:lnTo>
                    <a:pt x="4152265" y="386080"/>
                  </a:lnTo>
                  <a:lnTo>
                    <a:pt x="4152265" y="0"/>
                  </a:lnTo>
                  <a:lnTo>
                    <a:pt x="4139565" y="0"/>
                  </a:lnTo>
                  <a:lnTo>
                    <a:pt x="4139565" y="386080"/>
                  </a:lnTo>
                  <a:lnTo>
                    <a:pt x="4107815" y="386080"/>
                  </a:lnTo>
                  <a:lnTo>
                    <a:pt x="4145915" y="462280"/>
                  </a:lnTo>
                  <a:lnTo>
                    <a:pt x="4163060" y="427990"/>
                  </a:lnTo>
                  <a:lnTo>
                    <a:pt x="4184015" y="38608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4" name="object 1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33400" y="5562599"/>
              <a:ext cx="7772399" cy="1066799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533399" y="5562600"/>
              <a:ext cx="7772400" cy="1066800"/>
            </a:xfrm>
            <a:custGeom>
              <a:rect l="l" t="t" r="r" b="b"/>
              <a:pathLst>
                <a:path w="7772400" h="1066800">
                  <a:moveTo>
                    <a:pt x="0" y="200025"/>
                  </a:moveTo>
                  <a:lnTo>
                    <a:pt x="5239" y="174072"/>
                  </a:lnTo>
                  <a:lnTo>
                    <a:pt x="19528" y="152878"/>
                  </a:lnTo>
                  <a:lnTo>
                    <a:pt x="40722" y="138589"/>
                  </a:lnTo>
                  <a:lnTo>
                    <a:pt x="66674" y="133349"/>
                  </a:lnTo>
                  <a:lnTo>
                    <a:pt x="7639050" y="133350"/>
                  </a:lnTo>
                  <a:lnTo>
                    <a:pt x="7639050" y="66675"/>
                  </a:lnTo>
                  <a:lnTo>
                    <a:pt x="7644288" y="40722"/>
                  </a:lnTo>
                  <a:lnTo>
                    <a:pt x="7658578" y="19528"/>
                  </a:lnTo>
                  <a:lnTo>
                    <a:pt x="7679771" y="5239"/>
                  </a:lnTo>
                  <a:lnTo>
                    <a:pt x="7705724" y="0"/>
                  </a:lnTo>
                  <a:lnTo>
                    <a:pt x="7731677" y="5239"/>
                  </a:lnTo>
                  <a:lnTo>
                    <a:pt x="7752870" y="19528"/>
                  </a:lnTo>
                  <a:lnTo>
                    <a:pt x="7767159" y="40721"/>
                  </a:lnTo>
                  <a:lnTo>
                    <a:pt x="7772399" y="66674"/>
                  </a:lnTo>
                  <a:lnTo>
                    <a:pt x="7772400" y="866775"/>
                  </a:lnTo>
                  <a:lnTo>
                    <a:pt x="7767159" y="892727"/>
                  </a:lnTo>
                  <a:lnTo>
                    <a:pt x="7752870" y="913921"/>
                  </a:lnTo>
                  <a:lnTo>
                    <a:pt x="7731677" y="928209"/>
                  </a:lnTo>
                  <a:lnTo>
                    <a:pt x="7705725" y="933449"/>
                  </a:lnTo>
                  <a:lnTo>
                    <a:pt x="133350" y="933450"/>
                  </a:lnTo>
                  <a:lnTo>
                    <a:pt x="133350" y="1000125"/>
                  </a:lnTo>
                  <a:lnTo>
                    <a:pt x="128110" y="1026077"/>
                  </a:lnTo>
                  <a:lnTo>
                    <a:pt x="113821" y="1047270"/>
                  </a:lnTo>
                  <a:lnTo>
                    <a:pt x="92627" y="1061559"/>
                  </a:lnTo>
                  <a:lnTo>
                    <a:pt x="66675" y="1066799"/>
                  </a:lnTo>
                  <a:lnTo>
                    <a:pt x="40722" y="1061559"/>
                  </a:lnTo>
                  <a:lnTo>
                    <a:pt x="19528" y="1047271"/>
                  </a:lnTo>
                  <a:lnTo>
                    <a:pt x="5239" y="1026077"/>
                  </a:lnTo>
                  <a:lnTo>
                    <a:pt x="0" y="1000125"/>
                  </a:lnTo>
                  <a:lnTo>
                    <a:pt x="0" y="200025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6" name="object 1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167687" y="5624512"/>
              <a:ext cx="142874" cy="76200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28637" y="5724525"/>
              <a:ext cx="142875" cy="109537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 flipH="1">
              <a:off x="666750" y="5762625"/>
              <a:ext cx="0" cy="733425"/>
            </a:xfrm>
            <a:custGeom>
              <a:rect l="l" t="t" r="r" b="b"/>
              <a:pathLst>
                <a:path h="733425">
                  <a:moveTo>
                    <a:pt x="0" y="0"/>
                  </a:moveTo>
                  <a:lnTo>
                    <a:pt x="0" y="733425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 txBox="1"/>
          <p:nvPr/>
        </p:nvSpPr>
        <p:spPr>
          <a:xfrm>
            <a:off x="782637" y="5816124"/>
            <a:ext cx="7340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12165" marR="5080" indent="-800100">
              <a:lnSpc>
                <a:spcPct val="100000"/>
              </a:lnSpc>
              <a:spcBef>
                <a:spcPts val="100"/>
              </a:spcBef>
            </a:pPr>
            <a:r>
              <a:rPr sz="1800" spc="-5">
                <a:solidFill>
                  <a:srgbClr val="FF0000"/>
                </a:solidFill>
                <a:latin typeface="黑体"/>
                <a:cs typeface="黑体"/>
              </a:rPr>
              <a:t>电路设计整个过程是一个不断完善、修正、成熟、进步的过程，在满足性</a:t>
            </a:r>
            <a:r>
              <a:rPr sz="1800">
                <a:solidFill>
                  <a:srgbClr val="FF0000"/>
                </a:solidFill>
                <a:latin typeface="黑体"/>
                <a:cs typeface="黑体"/>
              </a:rPr>
              <a:t>能要求的条件下，力求</a:t>
            </a:r>
            <a:r>
              <a:rPr sz="1800">
                <a:solidFill>
                  <a:srgbClr val="0000CC"/>
                </a:solidFill>
                <a:latin typeface="黑体"/>
                <a:cs typeface="黑体"/>
              </a:rPr>
              <a:t>简单、稳定、可靠、经济、耐用</a:t>
            </a:r>
            <a:r>
              <a:rPr sz="1800" spc="-50">
                <a:solidFill>
                  <a:srgbClr val="FF0000"/>
                </a:solidFill>
                <a:latin typeface="黑体"/>
                <a:cs typeface="黑体"/>
              </a:rPr>
              <a:t>。</a:t>
            </a:r>
            <a:endParaRPr sz="18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40" y="171387"/>
            <a:ext cx="705358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Arial"/>
                <a:cs typeface="Arial"/>
              </a:rPr>
              <a:t>2.</a:t>
            </a:r>
            <a:r>
              <a:rPr spc="-5"/>
              <a:t>电子工艺产品设计的基本原则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609600" y="3352799"/>
            <a:ext cx="990599" cy="9144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584200" y="3652837"/>
            <a:ext cx="1041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15">
                <a:solidFill>
                  <a:srgbClr val="0000CC"/>
                </a:solidFill>
                <a:latin typeface="黑体"/>
                <a:cs typeface="黑体"/>
              </a:rPr>
              <a:t>结构设计</a:t>
            </a:r>
            <a:endParaRPr sz="2000">
              <a:latin typeface="黑体"/>
              <a:cs typeface="黑体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908300" y="1752600"/>
            <a:ext cx="4254500" cy="571500"/>
            <a:chOff x="2908300" y="1752600"/>
            <a:chExt cx="4254500" cy="571500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908300" y="1778000"/>
              <a:ext cx="1524000" cy="53340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638800" y="1752600"/>
              <a:ext cx="1524000" cy="571500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916939" y="1164794"/>
            <a:ext cx="6004560" cy="10534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solidFill>
                  <a:srgbClr val="FF0000"/>
                </a:solidFill>
                <a:latin typeface="Arial"/>
                <a:cs typeface="Arial"/>
              </a:rPr>
              <a:t>2.2</a:t>
            </a:r>
            <a:r>
              <a:rPr sz="3200" spc="-1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3200" spc="-15">
                <a:solidFill>
                  <a:srgbClr val="FF0000"/>
                </a:solidFill>
                <a:latin typeface="黑体"/>
                <a:cs typeface="黑体"/>
              </a:rPr>
              <a:t>结构设计</a:t>
            </a:r>
            <a:endParaRPr sz="3200">
              <a:latin typeface="黑体"/>
              <a:cs typeface="黑体"/>
            </a:endParaRPr>
          </a:p>
          <a:p>
            <a:pPr marL="2245360">
              <a:lnSpc>
                <a:spcPct val="100000"/>
              </a:lnSpc>
              <a:spcBef>
                <a:spcPts val="1850"/>
              </a:spcBef>
              <a:tabLst>
                <a:tab pos="4975225"/>
              </a:tabLst>
            </a:pPr>
            <a:r>
              <a:rPr sz="2000">
                <a:solidFill>
                  <a:srgbClr val="0000CC"/>
                </a:solidFill>
                <a:latin typeface="黑体"/>
                <a:cs typeface="黑体"/>
              </a:rPr>
              <a:t>考虑因</a:t>
            </a:r>
            <a:r>
              <a:rPr sz="2000" spc="-50">
                <a:solidFill>
                  <a:srgbClr val="0000CC"/>
                </a:solidFill>
                <a:latin typeface="黑体"/>
                <a:cs typeface="黑体"/>
              </a:rPr>
              <a:t>素</a:t>
            </a:r>
            <a:r>
              <a:rPr sz="2000">
                <a:solidFill>
                  <a:srgbClr val="0000CC"/>
                </a:solidFill>
                <a:latin typeface="黑体"/>
                <a:cs typeface="黑体"/>
              </a:rPr>
              <a:t>	</a:t>
            </a:r>
            <a:r>
              <a:rPr sz="3000" baseline="1388">
                <a:solidFill>
                  <a:srgbClr val="0000CC"/>
                </a:solidFill>
                <a:latin typeface="黑体"/>
                <a:cs typeface="黑体"/>
              </a:rPr>
              <a:t>空间布</a:t>
            </a:r>
            <a:r>
              <a:rPr sz="3000" spc="-75" baseline="1388">
                <a:solidFill>
                  <a:srgbClr val="0000CC"/>
                </a:solidFill>
                <a:latin typeface="黑体"/>
                <a:cs typeface="黑体"/>
              </a:rPr>
              <a:t>局</a:t>
            </a:r>
            <a:endParaRPr sz="3000" baseline="1388">
              <a:latin typeface="黑体"/>
              <a:cs typeface="黑体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1747837" y="2433637"/>
            <a:ext cx="4810125" cy="3438525"/>
            <a:chOff x="1747837" y="2433637"/>
            <a:chExt cx="4810125" cy="3438525"/>
          </a:xfrm>
        </p:grpSpPr>
        <p:sp>
          <p:nvSpPr>
            <p:cNvPr id="10" name="object 10"/>
            <p:cNvSpPr/>
            <p:nvPr/>
          </p:nvSpPr>
          <p:spPr>
            <a:xfrm>
              <a:off x="1752599" y="2743199"/>
              <a:ext cx="533400" cy="3124200"/>
            </a:xfrm>
            <a:custGeom>
              <a:rect l="l" t="t" r="r" b="b"/>
              <a:pathLst>
                <a:path w="533400" h="3124200">
                  <a:moveTo>
                    <a:pt x="533400" y="3124199"/>
                  </a:moveTo>
                  <a:lnTo>
                    <a:pt x="485460" y="3120004"/>
                  </a:lnTo>
                  <a:lnTo>
                    <a:pt x="440339" y="3107911"/>
                  </a:lnTo>
                  <a:lnTo>
                    <a:pt x="398791" y="3088653"/>
                  </a:lnTo>
                  <a:lnTo>
                    <a:pt x="361568" y="3062967"/>
                  </a:lnTo>
                  <a:lnTo>
                    <a:pt x="329424" y="3031588"/>
                  </a:lnTo>
                  <a:lnTo>
                    <a:pt x="303112" y="2995251"/>
                  </a:lnTo>
                  <a:lnTo>
                    <a:pt x="283385" y="2954692"/>
                  </a:lnTo>
                  <a:lnTo>
                    <a:pt x="270997" y="2910645"/>
                  </a:lnTo>
                  <a:lnTo>
                    <a:pt x="266700" y="2863847"/>
                  </a:lnTo>
                  <a:lnTo>
                    <a:pt x="266700" y="1822452"/>
                  </a:lnTo>
                  <a:lnTo>
                    <a:pt x="262403" y="1775653"/>
                  </a:lnTo>
                  <a:lnTo>
                    <a:pt x="250014" y="1731606"/>
                  </a:lnTo>
                  <a:lnTo>
                    <a:pt x="230287" y="1691046"/>
                  </a:lnTo>
                  <a:lnTo>
                    <a:pt x="203975" y="1654710"/>
                  </a:lnTo>
                  <a:lnTo>
                    <a:pt x="171831" y="1623331"/>
                  </a:lnTo>
                  <a:lnTo>
                    <a:pt x="134608" y="1597645"/>
                  </a:lnTo>
                  <a:lnTo>
                    <a:pt x="93060" y="1578387"/>
                  </a:lnTo>
                  <a:lnTo>
                    <a:pt x="47939" y="1566294"/>
                  </a:lnTo>
                  <a:lnTo>
                    <a:pt x="0" y="1562099"/>
                  </a:lnTo>
                  <a:lnTo>
                    <a:pt x="47939" y="1557904"/>
                  </a:lnTo>
                  <a:lnTo>
                    <a:pt x="93060" y="1545810"/>
                  </a:lnTo>
                  <a:lnTo>
                    <a:pt x="134608" y="1526552"/>
                  </a:lnTo>
                  <a:lnTo>
                    <a:pt x="171831" y="1500866"/>
                  </a:lnTo>
                  <a:lnTo>
                    <a:pt x="203975" y="1469487"/>
                  </a:lnTo>
                  <a:lnTo>
                    <a:pt x="230287" y="1433150"/>
                  </a:lnTo>
                  <a:lnTo>
                    <a:pt x="250014" y="1392591"/>
                  </a:lnTo>
                  <a:lnTo>
                    <a:pt x="262402" y="1348544"/>
                  </a:lnTo>
                  <a:lnTo>
                    <a:pt x="266699" y="1301745"/>
                  </a:lnTo>
                  <a:lnTo>
                    <a:pt x="266700" y="260352"/>
                  </a:lnTo>
                  <a:lnTo>
                    <a:pt x="270996" y="213554"/>
                  </a:lnTo>
                  <a:lnTo>
                    <a:pt x="283385" y="169507"/>
                  </a:lnTo>
                  <a:lnTo>
                    <a:pt x="303112" y="128947"/>
                  </a:lnTo>
                  <a:lnTo>
                    <a:pt x="329424" y="92610"/>
                  </a:lnTo>
                  <a:lnTo>
                    <a:pt x="361568" y="61231"/>
                  </a:lnTo>
                  <a:lnTo>
                    <a:pt x="398791" y="35545"/>
                  </a:lnTo>
                  <a:lnTo>
                    <a:pt x="440339" y="16288"/>
                  </a:lnTo>
                  <a:lnTo>
                    <a:pt x="485460" y="4194"/>
                  </a:lnTo>
                  <a:lnTo>
                    <a:pt x="533399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3517900" y="2438400"/>
              <a:ext cx="304800" cy="609600"/>
            </a:xfrm>
            <a:custGeom>
              <a:rect l="l" t="t" r="r" b="b"/>
              <a:pathLst>
                <a:path w="304800" h="609600">
                  <a:moveTo>
                    <a:pt x="152400" y="609600"/>
                  </a:moveTo>
                  <a:lnTo>
                    <a:pt x="0" y="457200"/>
                  </a:lnTo>
                  <a:lnTo>
                    <a:pt x="76200" y="457200"/>
                  </a:lnTo>
                  <a:lnTo>
                    <a:pt x="76200" y="0"/>
                  </a:lnTo>
                  <a:lnTo>
                    <a:pt x="228600" y="0"/>
                  </a:lnTo>
                  <a:lnTo>
                    <a:pt x="228600" y="457200"/>
                  </a:lnTo>
                  <a:lnTo>
                    <a:pt x="304800" y="457200"/>
                  </a:lnTo>
                  <a:lnTo>
                    <a:pt x="152400" y="609600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3517900" y="2438400"/>
              <a:ext cx="304800" cy="609600"/>
            </a:xfrm>
            <a:custGeom>
              <a:rect l="l" t="t" r="r" b="b"/>
              <a:pathLst>
                <a:path w="304800" h="609600">
                  <a:moveTo>
                    <a:pt x="0" y="457200"/>
                  </a:moveTo>
                  <a:lnTo>
                    <a:pt x="76200" y="457200"/>
                  </a:lnTo>
                  <a:lnTo>
                    <a:pt x="76200" y="0"/>
                  </a:lnTo>
                  <a:lnTo>
                    <a:pt x="228600" y="0"/>
                  </a:lnTo>
                  <a:lnTo>
                    <a:pt x="228600" y="457200"/>
                  </a:lnTo>
                  <a:lnTo>
                    <a:pt x="304800" y="457200"/>
                  </a:lnTo>
                  <a:lnTo>
                    <a:pt x="152400" y="609600"/>
                  </a:lnTo>
                  <a:lnTo>
                    <a:pt x="0" y="45720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6248400" y="2438400"/>
              <a:ext cx="304800" cy="609600"/>
            </a:xfrm>
            <a:custGeom>
              <a:rect l="l" t="t" r="r" b="b"/>
              <a:pathLst>
                <a:path w="304800" h="609600">
                  <a:moveTo>
                    <a:pt x="152400" y="609600"/>
                  </a:moveTo>
                  <a:lnTo>
                    <a:pt x="0" y="457200"/>
                  </a:lnTo>
                  <a:lnTo>
                    <a:pt x="76200" y="457200"/>
                  </a:lnTo>
                  <a:lnTo>
                    <a:pt x="76200" y="0"/>
                  </a:lnTo>
                  <a:lnTo>
                    <a:pt x="228600" y="0"/>
                  </a:lnTo>
                  <a:lnTo>
                    <a:pt x="228600" y="457200"/>
                  </a:lnTo>
                  <a:lnTo>
                    <a:pt x="304800" y="457200"/>
                  </a:lnTo>
                  <a:lnTo>
                    <a:pt x="152400" y="609600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6248400" y="2438400"/>
              <a:ext cx="304800" cy="609600"/>
            </a:xfrm>
            <a:custGeom>
              <a:rect l="l" t="t" r="r" b="b"/>
              <a:pathLst>
                <a:path w="304800" h="609600">
                  <a:moveTo>
                    <a:pt x="0" y="457200"/>
                  </a:moveTo>
                  <a:lnTo>
                    <a:pt x="76200" y="457200"/>
                  </a:lnTo>
                  <a:lnTo>
                    <a:pt x="76200" y="0"/>
                  </a:lnTo>
                  <a:lnTo>
                    <a:pt x="228600" y="0"/>
                  </a:lnTo>
                  <a:lnTo>
                    <a:pt x="228600" y="457200"/>
                  </a:lnTo>
                  <a:lnTo>
                    <a:pt x="304800" y="457200"/>
                  </a:lnTo>
                  <a:lnTo>
                    <a:pt x="152400" y="609600"/>
                  </a:lnTo>
                  <a:lnTo>
                    <a:pt x="0" y="45720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3162300" y="3200400"/>
              <a:ext cx="1168400" cy="533400"/>
            </a:xfrm>
            <a:custGeom>
              <a:rect l="l" t="t" r="r" b="b"/>
              <a:pathLst>
                <a:path w="1168400" h="533400">
                  <a:moveTo>
                    <a:pt x="88901" y="533400"/>
                  </a:moveTo>
                  <a:lnTo>
                    <a:pt x="26038" y="507360"/>
                  </a:lnTo>
                  <a:lnTo>
                    <a:pt x="0" y="444498"/>
                  </a:lnTo>
                  <a:lnTo>
                    <a:pt x="0" y="88901"/>
                  </a:lnTo>
                  <a:lnTo>
                    <a:pt x="6986" y="54297"/>
                  </a:lnTo>
                  <a:lnTo>
                    <a:pt x="26038" y="26038"/>
                  </a:lnTo>
                  <a:lnTo>
                    <a:pt x="54297" y="6986"/>
                  </a:lnTo>
                  <a:lnTo>
                    <a:pt x="88901" y="0"/>
                  </a:lnTo>
                  <a:lnTo>
                    <a:pt x="1079497" y="0"/>
                  </a:lnTo>
                  <a:lnTo>
                    <a:pt x="1114101" y="6986"/>
                  </a:lnTo>
                  <a:lnTo>
                    <a:pt x="1142360" y="26038"/>
                  </a:lnTo>
                  <a:lnTo>
                    <a:pt x="1161412" y="54297"/>
                  </a:lnTo>
                  <a:lnTo>
                    <a:pt x="1168399" y="88901"/>
                  </a:lnTo>
                  <a:lnTo>
                    <a:pt x="1168398" y="444498"/>
                  </a:lnTo>
                  <a:lnTo>
                    <a:pt x="1142360" y="507360"/>
                  </a:lnTo>
                  <a:lnTo>
                    <a:pt x="1079497" y="533399"/>
                  </a:lnTo>
                  <a:lnTo>
                    <a:pt x="88901" y="533400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3162300" y="3200400"/>
              <a:ext cx="1168400" cy="533400"/>
            </a:xfrm>
            <a:custGeom>
              <a:rect l="l" t="t" r="r" b="b"/>
              <a:pathLst>
                <a:path w="1168400" h="533400">
                  <a:moveTo>
                    <a:pt x="0" y="88901"/>
                  </a:moveTo>
                  <a:lnTo>
                    <a:pt x="6986" y="54297"/>
                  </a:lnTo>
                  <a:lnTo>
                    <a:pt x="26038" y="26038"/>
                  </a:lnTo>
                  <a:lnTo>
                    <a:pt x="54297" y="6986"/>
                  </a:lnTo>
                  <a:lnTo>
                    <a:pt x="88901" y="0"/>
                  </a:lnTo>
                  <a:lnTo>
                    <a:pt x="1079498" y="0"/>
                  </a:lnTo>
                  <a:lnTo>
                    <a:pt x="1114101" y="6986"/>
                  </a:lnTo>
                  <a:lnTo>
                    <a:pt x="1142360" y="26038"/>
                  </a:lnTo>
                  <a:lnTo>
                    <a:pt x="1161412" y="54297"/>
                  </a:lnTo>
                  <a:lnTo>
                    <a:pt x="1168399" y="88901"/>
                  </a:lnTo>
                  <a:lnTo>
                    <a:pt x="1168400" y="444498"/>
                  </a:lnTo>
                  <a:lnTo>
                    <a:pt x="1161412" y="479101"/>
                  </a:lnTo>
                  <a:lnTo>
                    <a:pt x="1142360" y="507360"/>
                  </a:lnTo>
                  <a:lnTo>
                    <a:pt x="1114102" y="526412"/>
                  </a:lnTo>
                  <a:lnTo>
                    <a:pt x="1079497" y="533399"/>
                  </a:lnTo>
                  <a:lnTo>
                    <a:pt x="88901" y="533400"/>
                  </a:lnTo>
                  <a:lnTo>
                    <a:pt x="54297" y="526412"/>
                  </a:lnTo>
                  <a:lnTo>
                    <a:pt x="26038" y="507360"/>
                  </a:lnTo>
                  <a:lnTo>
                    <a:pt x="6986" y="479102"/>
                  </a:lnTo>
                  <a:lnTo>
                    <a:pt x="0" y="444497"/>
                  </a:lnTo>
                  <a:lnTo>
                    <a:pt x="0" y="88901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7" name="object 17"/>
          <p:cNvSpPr txBox="1"/>
          <p:nvPr/>
        </p:nvSpPr>
        <p:spPr>
          <a:xfrm>
            <a:off x="3162300" y="3324383"/>
            <a:ext cx="11684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>
                <a:solidFill>
                  <a:srgbClr val="FF0000"/>
                </a:solidFill>
                <a:latin typeface="黑体"/>
                <a:cs typeface="黑体"/>
              </a:rPr>
              <a:t>电路原理图</a:t>
            </a:r>
            <a:endParaRPr sz="1800">
              <a:latin typeface="黑体"/>
              <a:cs typeface="黑体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3157537" y="3983037"/>
            <a:ext cx="1177925" cy="542925"/>
            <a:chOff x="3157537" y="3983037"/>
            <a:chExt cx="1177925" cy="542925"/>
          </a:xfrm>
        </p:grpSpPr>
        <p:sp>
          <p:nvSpPr>
            <p:cNvPr id="19" name="object 19"/>
            <p:cNvSpPr/>
            <p:nvPr/>
          </p:nvSpPr>
          <p:spPr>
            <a:xfrm>
              <a:off x="3162300" y="3987799"/>
              <a:ext cx="1168400" cy="533400"/>
            </a:xfrm>
            <a:custGeom>
              <a:rect l="l" t="t" r="r" b="b"/>
              <a:pathLst>
                <a:path w="1168400" h="533400">
                  <a:moveTo>
                    <a:pt x="88901" y="533400"/>
                  </a:moveTo>
                  <a:lnTo>
                    <a:pt x="26038" y="507360"/>
                  </a:lnTo>
                  <a:lnTo>
                    <a:pt x="0" y="444498"/>
                  </a:lnTo>
                  <a:lnTo>
                    <a:pt x="0" y="88901"/>
                  </a:lnTo>
                  <a:lnTo>
                    <a:pt x="6986" y="54297"/>
                  </a:lnTo>
                  <a:lnTo>
                    <a:pt x="26038" y="26038"/>
                  </a:lnTo>
                  <a:lnTo>
                    <a:pt x="54297" y="6986"/>
                  </a:lnTo>
                  <a:lnTo>
                    <a:pt x="88901" y="0"/>
                  </a:lnTo>
                  <a:lnTo>
                    <a:pt x="1079497" y="0"/>
                  </a:lnTo>
                  <a:lnTo>
                    <a:pt x="1114101" y="6986"/>
                  </a:lnTo>
                  <a:lnTo>
                    <a:pt x="1142360" y="26038"/>
                  </a:lnTo>
                  <a:lnTo>
                    <a:pt x="1161412" y="54297"/>
                  </a:lnTo>
                  <a:lnTo>
                    <a:pt x="1168399" y="88901"/>
                  </a:lnTo>
                  <a:lnTo>
                    <a:pt x="1168398" y="444498"/>
                  </a:lnTo>
                  <a:lnTo>
                    <a:pt x="1142360" y="507360"/>
                  </a:lnTo>
                  <a:lnTo>
                    <a:pt x="1079497" y="533399"/>
                  </a:lnTo>
                  <a:lnTo>
                    <a:pt x="88901" y="533400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3162300" y="3987799"/>
              <a:ext cx="1168400" cy="533400"/>
            </a:xfrm>
            <a:custGeom>
              <a:rect l="l" t="t" r="r" b="b"/>
              <a:pathLst>
                <a:path w="1168400" h="533400">
                  <a:moveTo>
                    <a:pt x="0" y="88901"/>
                  </a:moveTo>
                  <a:lnTo>
                    <a:pt x="6986" y="54297"/>
                  </a:lnTo>
                  <a:lnTo>
                    <a:pt x="26038" y="26038"/>
                  </a:lnTo>
                  <a:lnTo>
                    <a:pt x="54297" y="6986"/>
                  </a:lnTo>
                  <a:lnTo>
                    <a:pt x="88901" y="0"/>
                  </a:lnTo>
                  <a:lnTo>
                    <a:pt x="1079498" y="0"/>
                  </a:lnTo>
                  <a:lnTo>
                    <a:pt x="1114101" y="6986"/>
                  </a:lnTo>
                  <a:lnTo>
                    <a:pt x="1142360" y="26038"/>
                  </a:lnTo>
                  <a:lnTo>
                    <a:pt x="1161412" y="54297"/>
                  </a:lnTo>
                  <a:lnTo>
                    <a:pt x="1168399" y="88901"/>
                  </a:lnTo>
                  <a:lnTo>
                    <a:pt x="1168400" y="444498"/>
                  </a:lnTo>
                  <a:lnTo>
                    <a:pt x="1161412" y="479102"/>
                  </a:lnTo>
                  <a:lnTo>
                    <a:pt x="1142360" y="507360"/>
                  </a:lnTo>
                  <a:lnTo>
                    <a:pt x="1114102" y="526413"/>
                  </a:lnTo>
                  <a:lnTo>
                    <a:pt x="1079497" y="533399"/>
                  </a:lnTo>
                  <a:lnTo>
                    <a:pt x="88901" y="533400"/>
                  </a:lnTo>
                  <a:lnTo>
                    <a:pt x="54297" y="526413"/>
                  </a:lnTo>
                  <a:lnTo>
                    <a:pt x="26038" y="507360"/>
                  </a:lnTo>
                  <a:lnTo>
                    <a:pt x="6986" y="479102"/>
                  </a:lnTo>
                  <a:lnTo>
                    <a:pt x="0" y="444498"/>
                  </a:lnTo>
                  <a:lnTo>
                    <a:pt x="0" y="88901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1" name="object 21"/>
          <p:cNvSpPr txBox="1"/>
          <p:nvPr/>
        </p:nvSpPr>
        <p:spPr>
          <a:xfrm>
            <a:off x="3162300" y="4111783"/>
            <a:ext cx="11684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>
                <a:solidFill>
                  <a:srgbClr val="FF0000"/>
                </a:solidFill>
                <a:latin typeface="黑体"/>
                <a:cs typeface="黑体"/>
              </a:rPr>
              <a:t>元器件性能</a:t>
            </a:r>
            <a:endParaRPr sz="1800">
              <a:latin typeface="黑体"/>
              <a:cs typeface="黑体"/>
            </a:endParaRPr>
          </a:p>
        </p:txBody>
      </p:sp>
      <p:grpSp>
        <p:nvGrpSpPr>
          <p:cNvPr id="22" name="object 22"/>
          <p:cNvGrpSpPr/>
          <p:nvPr/>
        </p:nvGrpSpPr>
        <p:grpSpPr>
          <a:xfrm>
            <a:off x="5900737" y="3195637"/>
            <a:ext cx="1000125" cy="542925"/>
            <a:chOff x="5900737" y="3195637"/>
            <a:chExt cx="1000125" cy="542925"/>
          </a:xfrm>
        </p:grpSpPr>
        <p:sp>
          <p:nvSpPr>
            <p:cNvPr id="23" name="object 23"/>
            <p:cNvSpPr/>
            <p:nvPr/>
          </p:nvSpPr>
          <p:spPr>
            <a:xfrm>
              <a:off x="5905499" y="3200400"/>
              <a:ext cx="990600" cy="533400"/>
            </a:xfrm>
            <a:custGeom>
              <a:rect l="l" t="t" r="r" b="b"/>
              <a:pathLst>
                <a:path w="990600" h="533400">
                  <a:moveTo>
                    <a:pt x="901698" y="533399"/>
                  </a:moveTo>
                  <a:lnTo>
                    <a:pt x="88901" y="533399"/>
                  </a:lnTo>
                  <a:lnTo>
                    <a:pt x="54297" y="526412"/>
                  </a:lnTo>
                  <a:lnTo>
                    <a:pt x="26038" y="507360"/>
                  </a:lnTo>
                  <a:lnTo>
                    <a:pt x="6986" y="479101"/>
                  </a:lnTo>
                  <a:lnTo>
                    <a:pt x="0" y="444498"/>
                  </a:lnTo>
                  <a:lnTo>
                    <a:pt x="0" y="88901"/>
                  </a:lnTo>
                  <a:lnTo>
                    <a:pt x="6986" y="54297"/>
                  </a:lnTo>
                  <a:lnTo>
                    <a:pt x="26038" y="26038"/>
                  </a:lnTo>
                  <a:lnTo>
                    <a:pt x="54297" y="6986"/>
                  </a:lnTo>
                  <a:lnTo>
                    <a:pt x="88901" y="0"/>
                  </a:lnTo>
                  <a:lnTo>
                    <a:pt x="901697" y="0"/>
                  </a:lnTo>
                  <a:lnTo>
                    <a:pt x="936302" y="6986"/>
                  </a:lnTo>
                  <a:lnTo>
                    <a:pt x="964561" y="26038"/>
                  </a:lnTo>
                  <a:lnTo>
                    <a:pt x="983613" y="54297"/>
                  </a:lnTo>
                  <a:lnTo>
                    <a:pt x="990600" y="88901"/>
                  </a:lnTo>
                  <a:lnTo>
                    <a:pt x="990600" y="444498"/>
                  </a:lnTo>
                  <a:lnTo>
                    <a:pt x="983613" y="479102"/>
                  </a:lnTo>
                  <a:lnTo>
                    <a:pt x="964561" y="507360"/>
                  </a:lnTo>
                  <a:lnTo>
                    <a:pt x="936303" y="526412"/>
                  </a:lnTo>
                  <a:lnTo>
                    <a:pt x="901698" y="533399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5905499" y="3200400"/>
              <a:ext cx="990600" cy="533400"/>
            </a:xfrm>
            <a:custGeom>
              <a:rect l="l" t="t" r="r" b="b"/>
              <a:pathLst>
                <a:path w="990600" h="533400">
                  <a:moveTo>
                    <a:pt x="0" y="88901"/>
                  </a:moveTo>
                  <a:lnTo>
                    <a:pt x="6986" y="54297"/>
                  </a:lnTo>
                  <a:lnTo>
                    <a:pt x="26038" y="26038"/>
                  </a:lnTo>
                  <a:lnTo>
                    <a:pt x="54297" y="6986"/>
                  </a:lnTo>
                  <a:lnTo>
                    <a:pt x="88901" y="0"/>
                  </a:lnTo>
                  <a:lnTo>
                    <a:pt x="901698" y="0"/>
                  </a:lnTo>
                  <a:lnTo>
                    <a:pt x="936302" y="6986"/>
                  </a:lnTo>
                  <a:lnTo>
                    <a:pt x="964561" y="26038"/>
                  </a:lnTo>
                  <a:lnTo>
                    <a:pt x="983613" y="54297"/>
                  </a:lnTo>
                  <a:lnTo>
                    <a:pt x="990600" y="88901"/>
                  </a:lnTo>
                  <a:lnTo>
                    <a:pt x="990600" y="444498"/>
                  </a:lnTo>
                  <a:lnTo>
                    <a:pt x="983614" y="479101"/>
                  </a:lnTo>
                  <a:lnTo>
                    <a:pt x="964561" y="507360"/>
                  </a:lnTo>
                  <a:lnTo>
                    <a:pt x="936303" y="526412"/>
                  </a:lnTo>
                  <a:lnTo>
                    <a:pt x="901698" y="533399"/>
                  </a:lnTo>
                  <a:lnTo>
                    <a:pt x="88902" y="533400"/>
                  </a:lnTo>
                  <a:lnTo>
                    <a:pt x="54297" y="526412"/>
                  </a:lnTo>
                  <a:lnTo>
                    <a:pt x="26038" y="507360"/>
                  </a:lnTo>
                  <a:lnTo>
                    <a:pt x="6986" y="479102"/>
                  </a:lnTo>
                  <a:lnTo>
                    <a:pt x="0" y="444497"/>
                  </a:lnTo>
                  <a:lnTo>
                    <a:pt x="0" y="88901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5" name="object 25"/>
          <p:cNvSpPr txBox="1"/>
          <p:nvPr/>
        </p:nvSpPr>
        <p:spPr>
          <a:xfrm>
            <a:off x="6159500" y="3324383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25">
                <a:solidFill>
                  <a:srgbClr val="FF0000"/>
                </a:solidFill>
                <a:latin typeface="黑体"/>
                <a:cs typeface="黑体"/>
              </a:rPr>
              <a:t>器件</a:t>
            </a:r>
            <a:endParaRPr sz="1800">
              <a:latin typeface="黑体"/>
              <a:cs typeface="黑体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5900737" y="4110037"/>
            <a:ext cx="1000125" cy="542925"/>
            <a:chOff x="5900737" y="4110037"/>
            <a:chExt cx="1000125" cy="542925"/>
          </a:xfrm>
        </p:grpSpPr>
        <p:sp>
          <p:nvSpPr>
            <p:cNvPr id="27" name="object 27"/>
            <p:cNvSpPr/>
            <p:nvPr/>
          </p:nvSpPr>
          <p:spPr>
            <a:xfrm>
              <a:off x="5905499" y="4114799"/>
              <a:ext cx="990600" cy="533400"/>
            </a:xfrm>
            <a:custGeom>
              <a:rect l="l" t="t" r="r" b="b"/>
              <a:pathLst>
                <a:path w="990600" h="533400">
                  <a:moveTo>
                    <a:pt x="901698" y="533399"/>
                  </a:moveTo>
                  <a:lnTo>
                    <a:pt x="88901" y="533399"/>
                  </a:lnTo>
                  <a:lnTo>
                    <a:pt x="54297" y="526413"/>
                  </a:lnTo>
                  <a:lnTo>
                    <a:pt x="26038" y="507360"/>
                  </a:lnTo>
                  <a:lnTo>
                    <a:pt x="6986" y="479102"/>
                  </a:lnTo>
                  <a:lnTo>
                    <a:pt x="0" y="444498"/>
                  </a:lnTo>
                  <a:lnTo>
                    <a:pt x="0" y="88901"/>
                  </a:lnTo>
                  <a:lnTo>
                    <a:pt x="6986" y="54297"/>
                  </a:lnTo>
                  <a:lnTo>
                    <a:pt x="26038" y="26038"/>
                  </a:lnTo>
                  <a:lnTo>
                    <a:pt x="54297" y="6986"/>
                  </a:lnTo>
                  <a:lnTo>
                    <a:pt x="88901" y="0"/>
                  </a:lnTo>
                  <a:lnTo>
                    <a:pt x="901698" y="0"/>
                  </a:lnTo>
                  <a:lnTo>
                    <a:pt x="936302" y="6986"/>
                  </a:lnTo>
                  <a:lnTo>
                    <a:pt x="964561" y="26038"/>
                  </a:lnTo>
                  <a:lnTo>
                    <a:pt x="983613" y="54297"/>
                  </a:lnTo>
                  <a:lnTo>
                    <a:pt x="990600" y="88901"/>
                  </a:lnTo>
                  <a:lnTo>
                    <a:pt x="990600" y="444498"/>
                  </a:lnTo>
                  <a:lnTo>
                    <a:pt x="983613" y="479102"/>
                  </a:lnTo>
                  <a:lnTo>
                    <a:pt x="964561" y="507360"/>
                  </a:lnTo>
                  <a:lnTo>
                    <a:pt x="936303" y="526413"/>
                  </a:lnTo>
                  <a:lnTo>
                    <a:pt x="901698" y="533399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5905499" y="4114799"/>
              <a:ext cx="990600" cy="533400"/>
            </a:xfrm>
            <a:custGeom>
              <a:rect l="l" t="t" r="r" b="b"/>
              <a:pathLst>
                <a:path w="990600" h="533400">
                  <a:moveTo>
                    <a:pt x="0" y="88901"/>
                  </a:moveTo>
                  <a:lnTo>
                    <a:pt x="6986" y="54297"/>
                  </a:lnTo>
                  <a:lnTo>
                    <a:pt x="26038" y="26038"/>
                  </a:lnTo>
                  <a:lnTo>
                    <a:pt x="54297" y="6986"/>
                  </a:lnTo>
                  <a:lnTo>
                    <a:pt x="88901" y="0"/>
                  </a:lnTo>
                  <a:lnTo>
                    <a:pt x="901698" y="0"/>
                  </a:lnTo>
                  <a:lnTo>
                    <a:pt x="936302" y="6986"/>
                  </a:lnTo>
                  <a:lnTo>
                    <a:pt x="964561" y="26038"/>
                  </a:lnTo>
                  <a:lnTo>
                    <a:pt x="983613" y="54297"/>
                  </a:lnTo>
                  <a:lnTo>
                    <a:pt x="990600" y="88901"/>
                  </a:lnTo>
                  <a:lnTo>
                    <a:pt x="990600" y="444498"/>
                  </a:lnTo>
                  <a:lnTo>
                    <a:pt x="983614" y="479102"/>
                  </a:lnTo>
                  <a:lnTo>
                    <a:pt x="964561" y="507360"/>
                  </a:lnTo>
                  <a:lnTo>
                    <a:pt x="936303" y="526413"/>
                  </a:lnTo>
                  <a:lnTo>
                    <a:pt x="901698" y="533399"/>
                  </a:lnTo>
                  <a:lnTo>
                    <a:pt x="88902" y="533400"/>
                  </a:lnTo>
                  <a:lnTo>
                    <a:pt x="54297" y="526413"/>
                  </a:lnTo>
                  <a:lnTo>
                    <a:pt x="26038" y="507360"/>
                  </a:lnTo>
                  <a:lnTo>
                    <a:pt x="6986" y="479102"/>
                  </a:lnTo>
                  <a:lnTo>
                    <a:pt x="0" y="444498"/>
                  </a:lnTo>
                  <a:lnTo>
                    <a:pt x="0" y="88901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9" name="object 29"/>
          <p:cNvSpPr txBox="1"/>
          <p:nvPr/>
        </p:nvSpPr>
        <p:spPr>
          <a:xfrm>
            <a:off x="6159500" y="4238783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25">
                <a:solidFill>
                  <a:srgbClr val="FF0000"/>
                </a:solidFill>
                <a:latin typeface="黑体"/>
                <a:cs typeface="黑体"/>
              </a:rPr>
              <a:t>组件</a:t>
            </a:r>
            <a:endParaRPr sz="1800">
              <a:latin typeface="黑体"/>
              <a:cs typeface="黑体"/>
            </a:endParaRPr>
          </a:p>
        </p:txBody>
      </p:sp>
      <p:grpSp>
        <p:nvGrpSpPr>
          <p:cNvPr id="30" name="object 30"/>
          <p:cNvGrpSpPr/>
          <p:nvPr/>
        </p:nvGrpSpPr>
        <p:grpSpPr>
          <a:xfrm>
            <a:off x="5900737" y="5024437"/>
            <a:ext cx="1000125" cy="542925"/>
            <a:chOff x="5900737" y="5024437"/>
            <a:chExt cx="1000125" cy="542925"/>
          </a:xfrm>
        </p:grpSpPr>
        <p:sp>
          <p:nvSpPr>
            <p:cNvPr id="31" name="object 31"/>
            <p:cNvSpPr/>
            <p:nvPr/>
          </p:nvSpPr>
          <p:spPr>
            <a:xfrm>
              <a:off x="5905499" y="5029199"/>
              <a:ext cx="990600" cy="533400"/>
            </a:xfrm>
            <a:custGeom>
              <a:rect l="l" t="t" r="r" b="b"/>
              <a:pathLst>
                <a:path w="990600" h="533400">
                  <a:moveTo>
                    <a:pt x="901698" y="533399"/>
                  </a:moveTo>
                  <a:lnTo>
                    <a:pt x="88901" y="533399"/>
                  </a:lnTo>
                  <a:lnTo>
                    <a:pt x="54297" y="526413"/>
                  </a:lnTo>
                  <a:lnTo>
                    <a:pt x="26038" y="507360"/>
                  </a:lnTo>
                  <a:lnTo>
                    <a:pt x="6986" y="479102"/>
                  </a:lnTo>
                  <a:lnTo>
                    <a:pt x="0" y="444498"/>
                  </a:lnTo>
                  <a:lnTo>
                    <a:pt x="0" y="88901"/>
                  </a:lnTo>
                  <a:lnTo>
                    <a:pt x="6986" y="54297"/>
                  </a:lnTo>
                  <a:lnTo>
                    <a:pt x="26038" y="26038"/>
                  </a:lnTo>
                  <a:lnTo>
                    <a:pt x="54297" y="6986"/>
                  </a:lnTo>
                  <a:lnTo>
                    <a:pt x="88901" y="0"/>
                  </a:lnTo>
                  <a:lnTo>
                    <a:pt x="901698" y="0"/>
                  </a:lnTo>
                  <a:lnTo>
                    <a:pt x="936302" y="6986"/>
                  </a:lnTo>
                  <a:lnTo>
                    <a:pt x="964561" y="26038"/>
                  </a:lnTo>
                  <a:lnTo>
                    <a:pt x="983613" y="54297"/>
                  </a:lnTo>
                  <a:lnTo>
                    <a:pt x="990600" y="88901"/>
                  </a:lnTo>
                  <a:lnTo>
                    <a:pt x="990600" y="444498"/>
                  </a:lnTo>
                  <a:lnTo>
                    <a:pt x="983613" y="479102"/>
                  </a:lnTo>
                  <a:lnTo>
                    <a:pt x="964561" y="507360"/>
                  </a:lnTo>
                  <a:lnTo>
                    <a:pt x="936303" y="526413"/>
                  </a:lnTo>
                  <a:lnTo>
                    <a:pt x="901698" y="533399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5905499" y="5029199"/>
              <a:ext cx="990600" cy="533400"/>
            </a:xfrm>
            <a:custGeom>
              <a:rect l="l" t="t" r="r" b="b"/>
              <a:pathLst>
                <a:path w="990600" h="533400">
                  <a:moveTo>
                    <a:pt x="0" y="88901"/>
                  </a:moveTo>
                  <a:lnTo>
                    <a:pt x="6986" y="54297"/>
                  </a:lnTo>
                  <a:lnTo>
                    <a:pt x="26038" y="26038"/>
                  </a:lnTo>
                  <a:lnTo>
                    <a:pt x="54297" y="6986"/>
                  </a:lnTo>
                  <a:lnTo>
                    <a:pt x="88901" y="0"/>
                  </a:lnTo>
                  <a:lnTo>
                    <a:pt x="901698" y="0"/>
                  </a:lnTo>
                  <a:lnTo>
                    <a:pt x="936302" y="6986"/>
                  </a:lnTo>
                  <a:lnTo>
                    <a:pt x="964561" y="26038"/>
                  </a:lnTo>
                  <a:lnTo>
                    <a:pt x="983613" y="54297"/>
                  </a:lnTo>
                  <a:lnTo>
                    <a:pt x="990600" y="88901"/>
                  </a:lnTo>
                  <a:lnTo>
                    <a:pt x="990600" y="444498"/>
                  </a:lnTo>
                  <a:lnTo>
                    <a:pt x="983614" y="479102"/>
                  </a:lnTo>
                  <a:lnTo>
                    <a:pt x="964561" y="507360"/>
                  </a:lnTo>
                  <a:lnTo>
                    <a:pt x="936303" y="526413"/>
                  </a:lnTo>
                  <a:lnTo>
                    <a:pt x="901698" y="533399"/>
                  </a:lnTo>
                  <a:lnTo>
                    <a:pt x="88902" y="533400"/>
                  </a:lnTo>
                  <a:lnTo>
                    <a:pt x="54297" y="526413"/>
                  </a:lnTo>
                  <a:lnTo>
                    <a:pt x="26038" y="507360"/>
                  </a:lnTo>
                  <a:lnTo>
                    <a:pt x="6986" y="479102"/>
                  </a:lnTo>
                  <a:lnTo>
                    <a:pt x="0" y="444498"/>
                  </a:lnTo>
                  <a:lnTo>
                    <a:pt x="0" y="88901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3" name="object 33"/>
          <p:cNvSpPr txBox="1"/>
          <p:nvPr/>
        </p:nvSpPr>
        <p:spPr>
          <a:xfrm>
            <a:off x="6159500" y="5153183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25">
                <a:solidFill>
                  <a:srgbClr val="FF0000"/>
                </a:solidFill>
                <a:latin typeface="黑体"/>
                <a:cs typeface="黑体"/>
              </a:rPr>
              <a:t>构件</a:t>
            </a:r>
            <a:endParaRPr sz="1800">
              <a:latin typeface="黑体"/>
              <a:cs typeface="黑体"/>
            </a:endParaRPr>
          </a:p>
        </p:txBody>
      </p:sp>
      <p:grpSp>
        <p:nvGrpSpPr>
          <p:cNvPr id="34" name="object 34"/>
          <p:cNvGrpSpPr/>
          <p:nvPr/>
        </p:nvGrpSpPr>
        <p:grpSpPr>
          <a:xfrm>
            <a:off x="3157537" y="4770437"/>
            <a:ext cx="1177925" cy="542925"/>
            <a:chOff x="3157537" y="4770437"/>
            <a:chExt cx="1177925" cy="542925"/>
          </a:xfrm>
        </p:grpSpPr>
        <p:sp>
          <p:nvSpPr>
            <p:cNvPr id="35" name="object 35"/>
            <p:cNvSpPr/>
            <p:nvPr/>
          </p:nvSpPr>
          <p:spPr>
            <a:xfrm>
              <a:off x="3162300" y="4775199"/>
              <a:ext cx="1168400" cy="533400"/>
            </a:xfrm>
            <a:custGeom>
              <a:rect l="l" t="t" r="r" b="b"/>
              <a:pathLst>
                <a:path w="1168400" h="533400">
                  <a:moveTo>
                    <a:pt x="88901" y="533400"/>
                  </a:moveTo>
                  <a:lnTo>
                    <a:pt x="26038" y="507360"/>
                  </a:lnTo>
                  <a:lnTo>
                    <a:pt x="0" y="444498"/>
                  </a:lnTo>
                  <a:lnTo>
                    <a:pt x="0" y="88901"/>
                  </a:lnTo>
                  <a:lnTo>
                    <a:pt x="6986" y="54297"/>
                  </a:lnTo>
                  <a:lnTo>
                    <a:pt x="26038" y="26038"/>
                  </a:lnTo>
                  <a:lnTo>
                    <a:pt x="54297" y="6986"/>
                  </a:lnTo>
                  <a:lnTo>
                    <a:pt x="88901" y="0"/>
                  </a:lnTo>
                  <a:lnTo>
                    <a:pt x="1079497" y="0"/>
                  </a:lnTo>
                  <a:lnTo>
                    <a:pt x="1114101" y="6986"/>
                  </a:lnTo>
                  <a:lnTo>
                    <a:pt x="1142360" y="26038"/>
                  </a:lnTo>
                  <a:lnTo>
                    <a:pt x="1161412" y="54297"/>
                  </a:lnTo>
                  <a:lnTo>
                    <a:pt x="1168399" y="88901"/>
                  </a:lnTo>
                  <a:lnTo>
                    <a:pt x="1168398" y="444498"/>
                  </a:lnTo>
                  <a:lnTo>
                    <a:pt x="1142360" y="507360"/>
                  </a:lnTo>
                  <a:lnTo>
                    <a:pt x="1079497" y="533399"/>
                  </a:lnTo>
                  <a:lnTo>
                    <a:pt x="88901" y="533400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6" name="object 36"/>
            <p:cNvSpPr/>
            <p:nvPr/>
          </p:nvSpPr>
          <p:spPr>
            <a:xfrm>
              <a:off x="3162300" y="4775199"/>
              <a:ext cx="1168400" cy="533400"/>
            </a:xfrm>
            <a:custGeom>
              <a:rect l="l" t="t" r="r" b="b"/>
              <a:pathLst>
                <a:path w="1168400" h="533400">
                  <a:moveTo>
                    <a:pt x="0" y="88901"/>
                  </a:moveTo>
                  <a:lnTo>
                    <a:pt x="6986" y="54297"/>
                  </a:lnTo>
                  <a:lnTo>
                    <a:pt x="26038" y="26038"/>
                  </a:lnTo>
                  <a:lnTo>
                    <a:pt x="54297" y="6986"/>
                  </a:lnTo>
                  <a:lnTo>
                    <a:pt x="88901" y="0"/>
                  </a:lnTo>
                  <a:lnTo>
                    <a:pt x="1079498" y="0"/>
                  </a:lnTo>
                  <a:lnTo>
                    <a:pt x="1114101" y="6986"/>
                  </a:lnTo>
                  <a:lnTo>
                    <a:pt x="1142360" y="26038"/>
                  </a:lnTo>
                  <a:lnTo>
                    <a:pt x="1161412" y="54297"/>
                  </a:lnTo>
                  <a:lnTo>
                    <a:pt x="1168399" y="88901"/>
                  </a:lnTo>
                  <a:lnTo>
                    <a:pt x="1168400" y="444498"/>
                  </a:lnTo>
                  <a:lnTo>
                    <a:pt x="1161412" y="479102"/>
                  </a:lnTo>
                  <a:lnTo>
                    <a:pt x="1142360" y="507360"/>
                  </a:lnTo>
                  <a:lnTo>
                    <a:pt x="1114102" y="526413"/>
                  </a:lnTo>
                  <a:lnTo>
                    <a:pt x="1079497" y="533399"/>
                  </a:lnTo>
                  <a:lnTo>
                    <a:pt x="88901" y="533400"/>
                  </a:lnTo>
                  <a:lnTo>
                    <a:pt x="54297" y="526413"/>
                  </a:lnTo>
                  <a:lnTo>
                    <a:pt x="26038" y="507360"/>
                  </a:lnTo>
                  <a:lnTo>
                    <a:pt x="6986" y="479102"/>
                  </a:lnTo>
                  <a:lnTo>
                    <a:pt x="0" y="444498"/>
                  </a:lnTo>
                  <a:lnTo>
                    <a:pt x="0" y="88901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7" name="object 37"/>
          <p:cNvSpPr txBox="1"/>
          <p:nvPr/>
        </p:nvSpPr>
        <p:spPr>
          <a:xfrm>
            <a:off x="3276600" y="4899183"/>
            <a:ext cx="939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5">
                <a:solidFill>
                  <a:srgbClr val="FF0000"/>
                </a:solidFill>
                <a:latin typeface="黑体"/>
                <a:cs typeface="黑体"/>
              </a:rPr>
              <a:t>尺寸参数</a:t>
            </a:r>
            <a:endParaRPr sz="1800">
              <a:latin typeface="黑体"/>
              <a:cs typeface="黑体"/>
            </a:endParaRPr>
          </a:p>
        </p:txBody>
      </p:sp>
      <p:grpSp>
        <p:nvGrpSpPr>
          <p:cNvPr id="38" name="object 38"/>
          <p:cNvGrpSpPr/>
          <p:nvPr/>
        </p:nvGrpSpPr>
        <p:grpSpPr>
          <a:xfrm>
            <a:off x="3157537" y="5557837"/>
            <a:ext cx="1177925" cy="542925"/>
            <a:chOff x="3157537" y="5557837"/>
            <a:chExt cx="1177925" cy="542925"/>
          </a:xfrm>
        </p:grpSpPr>
        <p:sp>
          <p:nvSpPr>
            <p:cNvPr id="39" name="object 39"/>
            <p:cNvSpPr/>
            <p:nvPr/>
          </p:nvSpPr>
          <p:spPr>
            <a:xfrm>
              <a:off x="3162300" y="5562599"/>
              <a:ext cx="1168400" cy="533400"/>
            </a:xfrm>
            <a:custGeom>
              <a:rect l="l" t="t" r="r" b="b"/>
              <a:pathLst>
                <a:path w="1168400" h="533400">
                  <a:moveTo>
                    <a:pt x="88901" y="533400"/>
                  </a:moveTo>
                  <a:lnTo>
                    <a:pt x="26038" y="507360"/>
                  </a:lnTo>
                  <a:lnTo>
                    <a:pt x="0" y="444498"/>
                  </a:lnTo>
                  <a:lnTo>
                    <a:pt x="0" y="88901"/>
                  </a:lnTo>
                  <a:lnTo>
                    <a:pt x="6986" y="54297"/>
                  </a:lnTo>
                  <a:lnTo>
                    <a:pt x="26038" y="26038"/>
                  </a:lnTo>
                  <a:lnTo>
                    <a:pt x="54297" y="6986"/>
                  </a:lnTo>
                  <a:lnTo>
                    <a:pt x="88901" y="0"/>
                  </a:lnTo>
                  <a:lnTo>
                    <a:pt x="1079497" y="0"/>
                  </a:lnTo>
                  <a:lnTo>
                    <a:pt x="1114101" y="6986"/>
                  </a:lnTo>
                  <a:lnTo>
                    <a:pt x="1142360" y="26038"/>
                  </a:lnTo>
                  <a:lnTo>
                    <a:pt x="1161412" y="54297"/>
                  </a:lnTo>
                  <a:lnTo>
                    <a:pt x="1168399" y="88901"/>
                  </a:lnTo>
                  <a:lnTo>
                    <a:pt x="1168398" y="444498"/>
                  </a:lnTo>
                  <a:lnTo>
                    <a:pt x="1142360" y="507360"/>
                  </a:lnTo>
                  <a:lnTo>
                    <a:pt x="1079497" y="533399"/>
                  </a:lnTo>
                  <a:lnTo>
                    <a:pt x="88901" y="533400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0" name="object 40"/>
            <p:cNvSpPr/>
            <p:nvPr/>
          </p:nvSpPr>
          <p:spPr>
            <a:xfrm>
              <a:off x="3162300" y="5562599"/>
              <a:ext cx="1168400" cy="533400"/>
            </a:xfrm>
            <a:custGeom>
              <a:rect l="l" t="t" r="r" b="b"/>
              <a:pathLst>
                <a:path w="1168400" h="533400">
                  <a:moveTo>
                    <a:pt x="0" y="88901"/>
                  </a:moveTo>
                  <a:lnTo>
                    <a:pt x="6986" y="54297"/>
                  </a:lnTo>
                  <a:lnTo>
                    <a:pt x="26038" y="26038"/>
                  </a:lnTo>
                  <a:lnTo>
                    <a:pt x="54297" y="6986"/>
                  </a:lnTo>
                  <a:lnTo>
                    <a:pt x="88901" y="0"/>
                  </a:lnTo>
                  <a:lnTo>
                    <a:pt x="1079498" y="0"/>
                  </a:lnTo>
                  <a:lnTo>
                    <a:pt x="1114101" y="6986"/>
                  </a:lnTo>
                  <a:lnTo>
                    <a:pt x="1142360" y="26038"/>
                  </a:lnTo>
                  <a:lnTo>
                    <a:pt x="1161412" y="54297"/>
                  </a:lnTo>
                  <a:lnTo>
                    <a:pt x="1168399" y="88901"/>
                  </a:lnTo>
                  <a:lnTo>
                    <a:pt x="1168400" y="444498"/>
                  </a:lnTo>
                  <a:lnTo>
                    <a:pt x="1161412" y="479102"/>
                  </a:lnTo>
                  <a:lnTo>
                    <a:pt x="1142360" y="507360"/>
                  </a:lnTo>
                  <a:lnTo>
                    <a:pt x="1114102" y="526413"/>
                  </a:lnTo>
                  <a:lnTo>
                    <a:pt x="1079497" y="533399"/>
                  </a:lnTo>
                  <a:lnTo>
                    <a:pt x="88901" y="533400"/>
                  </a:lnTo>
                  <a:lnTo>
                    <a:pt x="54297" y="526413"/>
                  </a:lnTo>
                  <a:lnTo>
                    <a:pt x="26038" y="507360"/>
                  </a:lnTo>
                  <a:lnTo>
                    <a:pt x="6986" y="479102"/>
                  </a:lnTo>
                  <a:lnTo>
                    <a:pt x="0" y="444498"/>
                  </a:lnTo>
                  <a:lnTo>
                    <a:pt x="0" y="88901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1" name="object 41"/>
          <p:cNvSpPr txBox="1"/>
          <p:nvPr/>
        </p:nvSpPr>
        <p:spPr>
          <a:xfrm>
            <a:off x="3276600" y="5686583"/>
            <a:ext cx="939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5">
                <a:solidFill>
                  <a:srgbClr val="FF0000"/>
                </a:solidFill>
                <a:latin typeface="黑体"/>
                <a:cs typeface="黑体"/>
              </a:rPr>
              <a:t>其他因素</a:t>
            </a:r>
            <a:endParaRPr sz="1800">
              <a:latin typeface="黑体"/>
              <a:cs typeface="黑体"/>
            </a:endParaRPr>
          </a:p>
        </p:txBody>
      </p:sp>
      <p:grpSp>
        <p:nvGrpSpPr>
          <p:cNvPr id="42" name="object 42"/>
          <p:cNvGrpSpPr/>
          <p:nvPr/>
        </p:nvGrpSpPr>
        <p:grpSpPr>
          <a:xfrm>
            <a:off x="7386636" y="2509837"/>
            <a:ext cx="1457325" cy="1320800"/>
            <a:chOff x="7386636" y="2509837"/>
            <a:chExt cx="1457325" cy="1320800"/>
          </a:xfrm>
        </p:grpSpPr>
        <p:pic>
          <p:nvPicPr>
            <p:cNvPr id="43" name="object 4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391399" y="2514599"/>
              <a:ext cx="1447800" cy="1311257"/>
            </a:xfrm>
            <a:prstGeom prst="rect">
              <a:avLst/>
            </a:prstGeom>
          </p:spPr>
        </p:pic>
        <p:sp>
          <p:nvSpPr>
            <p:cNvPr id="44" name="object 44"/>
            <p:cNvSpPr/>
            <p:nvPr/>
          </p:nvSpPr>
          <p:spPr>
            <a:xfrm>
              <a:off x="7391399" y="2514599"/>
              <a:ext cx="1447800" cy="1311275"/>
            </a:xfrm>
            <a:custGeom>
              <a:rect l="l" t="t" r="r" b="b"/>
              <a:pathLst>
                <a:path w="1447800" h="1311275">
                  <a:moveTo>
                    <a:pt x="0" y="165103"/>
                  </a:moveTo>
                  <a:lnTo>
                    <a:pt x="5897" y="121212"/>
                  </a:lnTo>
                  <a:lnTo>
                    <a:pt x="22541" y="81772"/>
                  </a:lnTo>
                  <a:lnTo>
                    <a:pt x="48357" y="48357"/>
                  </a:lnTo>
                  <a:lnTo>
                    <a:pt x="81772" y="22541"/>
                  </a:lnTo>
                  <a:lnTo>
                    <a:pt x="121212" y="5897"/>
                  </a:lnTo>
                  <a:lnTo>
                    <a:pt x="165103" y="0"/>
                  </a:lnTo>
                  <a:lnTo>
                    <a:pt x="165103" y="0"/>
                  </a:lnTo>
                  <a:lnTo>
                    <a:pt x="241300" y="0"/>
                  </a:lnTo>
                  <a:lnTo>
                    <a:pt x="1282697" y="0"/>
                  </a:lnTo>
                  <a:lnTo>
                    <a:pt x="1326588" y="5897"/>
                  </a:lnTo>
                  <a:lnTo>
                    <a:pt x="1366027" y="22541"/>
                  </a:lnTo>
                  <a:lnTo>
                    <a:pt x="1399442" y="48357"/>
                  </a:lnTo>
                  <a:lnTo>
                    <a:pt x="1425259" y="81772"/>
                  </a:lnTo>
                  <a:lnTo>
                    <a:pt x="1441903" y="121212"/>
                  </a:lnTo>
                  <a:lnTo>
                    <a:pt x="1447800" y="165103"/>
                  </a:lnTo>
                  <a:lnTo>
                    <a:pt x="1447800" y="577850"/>
                  </a:lnTo>
                  <a:lnTo>
                    <a:pt x="1447800" y="825500"/>
                  </a:lnTo>
                  <a:lnTo>
                    <a:pt x="1441903" y="869387"/>
                  </a:lnTo>
                  <a:lnTo>
                    <a:pt x="1425259" y="908827"/>
                  </a:lnTo>
                  <a:lnTo>
                    <a:pt x="1399443" y="942242"/>
                  </a:lnTo>
                  <a:lnTo>
                    <a:pt x="1366028" y="968058"/>
                  </a:lnTo>
                  <a:lnTo>
                    <a:pt x="1326588" y="984702"/>
                  </a:lnTo>
                  <a:lnTo>
                    <a:pt x="1282697" y="990599"/>
                  </a:lnTo>
                  <a:lnTo>
                    <a:pt x="603250" y="990600"/>
                  </a:lnTo>
                  <a:lnTo>
                    <a:pt x="90488" y="1311257"/>
                  </a:lnTo>
                  <a:lnTo>
                    <a:pt x="241300" y="990600"/>
                  </a:lnTo>
                  <a:lnTo>
                    <a:pt x="165103" y="990600"/>
                  </a:lnTo>
                  <a:lnTo>
                    <a:pt x="121212" y="984702"/>
                  </a:lnTo>
                  <a:lnTo>
                    <a:pt x="81772" y="968058"/>
                  </a:lnTo>
                  <a:lnTo>
                    <a:pt x="48357" y="942242"/>
                  </a:lnTo>
                  <a:lnTo>
                    <a:pt x="22541" y="908827"/>
                  </a:lnTo>
                  <a:lnTo>
                    <a:pt x="5897" y="869388"/>
                  </a:lnTo>
                  <a:lnTo>
                    <a:pt x="0" y="825497"/>
                  </a:lnTo>
                  <a:lnTo>
                    <a:pt x="0" y="577850"/>
                  </a:lnTo>
                  <a:lnTo>
                    <a:pt x="0" y="165103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5" name="object 45"/>
          <p:cNvSpPr txBox="1"/>
          <p:nvPr/>
        </p:nvSpPr>
        <p:spPr>
          <a:xfrm>
            <a:off x="7531100" y="2603120"/>
            <a:ext cx="11684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1800" spc="-10">
                <a:solidFill>
                  <a:srgbClr val="0000CC"/>
                </a:solidFill>
                <a:latin typeface="黑体"/>
                <a:cs typeface="黑体"/>
              </a:rPr>
              <a:t>尽可能的合理，对产品影响极大。</a:t>
            </a:r>
            <a:endParaRPr sz="18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40" y="171387"/>
            <a:ext cx="705358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Arial"/>
                <a:cs typeface="Arial"/>
              </a:rPr>
              <a:t>2.</a:t>
            </a:r>
            <a:r>
              <a:rPr spc="-5"/>
              <a:t>电子工艺产品设计的基本原则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164794"/>
            <a:ext cx="7648575" cy="4465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solidFill>
                  <a:srgbClr val="FF0000"/>
                </a:solidFill>
                <a:latin typeface="Arial"/>
                <a:cs typeface="Arial"/>
              </a:rPr>
              <a:t>2.2</a:t>
            </a:r>
            <a:r>
              <a:rPr sz="3200" spc="-1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3200" spc="-15">
                <a:solidFill>
                  <a:srgbClr val="FF0000"/>
                </a:solidFill>
                <a:latin typeface="黑体"/>
                <a:cs typeface="黑体"/>
              </a:rPr>
              <a:t>结构设计</a:t>
            </a:r>
            <a:endParaRPr sz="3200">
              <a:latin typeface="黑体"/>
              <a:cs typeface="黑体"/>
            </a:endParaRPr>
          </a:p>
          <a:p>
            <a:pPr marL="393700">
              <a:lnSpc>
                <a:spcPct val="100000"/>
              </a:lnSpc>
              <a:spcBef>
                <a:spcPts val="1720"/>
              </a:spcBef>
            </a:pPr>
            <a:r>
              <a:rPr sz="2400" spc="-10">
                <a:solidFill>
                  <a:srgbClr val="FF0000"/>
                </a:solidFill>
                <a:latin typeface="黑体"/>
                <a:cs typeface="黑体"/>
              </a:rPr>
              <a:t>结构设计的基本原则</a:t>
            </a:r>
            <a:endParaRPr sz="24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850">
              <a:latin typeface="黑体"/>
              <a:cs typeface="黑体"/>
            </a:endParaRPr>
          </a:p>
          <a:p>
            <a:pPr marL="393700">
              <a:lnSpc>
                <a:spcPct val="100000"/>
              </a:lnSpc>
              <a:spcBef>
                <a:spcPts val="5"/>
              </a:spcBef>
            </a:pPr>
            <a:r>
              <a:rPr sz="2050" spc="-605">
                <a:solidFill>
                  <a:srgbClr val="0000CC"/>
                </a:solidFill>
                <a:latin typeface="Wingdings"/>
                <a:cs typeface="Wingdings"/>
              </a:rPr>
              <a:t></a:t>
            </a:r>
            <a:r>
              <a:rPr sz="2000" spc="-5">
                <a:solidFill>
                  <a:srgbClr val="0000CC"/>
                </a:solidFill>
                <a:latin typeface="黑体"/>
                <a:cs typeface="黑体"/>
              </a:rPr>
              <a:t>满足电性能技术要求；</a:t>
            </a:r>
            <a:endParaRPr sz="2000">
              <a:latin typeface="黑体"/>
              <a:cs typeface="黑体"/>
            </a:endParaRPr>
          </a:p>
          <a:p>
            <a:pPr marL="393700" marR="5080">
              <a:lnSpc>
                <a:spcPts val="2400"/>
              </a:lnSpc>
              <a:spcBef>
                <a:spcPts val="1270"/>
              </a:spcBef>
            </a:pPr>
            <a:r>
              <a:rPr sz="2050" spc="-605">
                <a:solidFill>
                  <a:srgbClr val="0000CC"/>
                </a:solidFill>
                <a:latin typeface="Wingdings"/>
                <a:cs typeface="Wingdings"/>
              </a:rPr>
              <a:t></a:t>
            </a:r>
            <a:r>
              <a:rPr sz="2000" spc="-5">
                <a:solidFill>
                  <a:srgbClr val="0000CC"/>
                </a:solidFill>
                <a:latin typeface="黑体"/>
                <a:cs typeface="黑体"/>
              </a:rPr>
              <a:t>要求产品工作可靠、稳定、平均无故故障时间长、使用寿命长、抗干扰能力强、一致性好；</a:t>
            </a:r>
            <a:endParaRPr sz="2000">
              <a:latin typeface="黑体"/>
              <a:cs typeface="黑体"/>
            </a:endParaRPr>
          </a:p>
          <a:p>
            <a:pPr marL="393700">
              <a:lnSpc>
                <a:spcPct val="100000"/>
              </a:lnSpc>
              <a:spcBef>
                <a:spcPts val="1070"/>
              </a:spcBef>
            </a:pPr>
            <a:r>
              <a:rPr sz="2050" spc="-605">
                <a:solidFill>
                  <a:srgbClr val="0000CC"/>
                </a:solidFill>
                <a:latin typeface="Wingdings"/>
                <a:cs typeface="Wingdings"/>
              </a:rPr>
              <a:t></a:t>
            </a:r>
            <a:r>
              <a:rPr sz="2000" spc="-5">
                <a:solidFill>
                  <a:srgbClr val="0000CC"/>
                </a:solidFill>
                <a:latin typeface="黑体"/>
                <a:cs typeface="黑体"/>
              </a:rPr>
              <a:t>产品适应环境能力强；</a:t>
            </a:r>
            <a:endParaRPr sz="2000">
              <a:latin typeface="黑体"/>
              <a:cs typeface="黑体"/>
            </a:endParaRPr>
          </a:p>
          <a:p>
            <a:pPr marL="393700">
              <a:lnSpc>
                <a:spcPct val="100000"/>
              </a:lnSpc>
              <a:spcBef>
                <a:spcPts val="1140"/>
              </a:spcBef>
            </a:pPr>
            <a:r>
              <a:rPr sz="2050" spc="-605">
                <a:solidFill>
                  <a:srgbClr val="0000CC"/>
                </a:solidFill>
                <a:latin typeface="Wingdings"/>
                <a:cs typeface="Wingdings"/>
              </a:rPr>
              <a:t></a:t>
            </a:r>
            <a:r>
              <a:rPr sz="2000" spc="-10">
                <a:solidFill>
                  <a:srgbClr val="0000CC"/>
                </a:solidFill>
                <a:latin typeface="黑体"/>
                <a:cs typeface="黑体"/>
              </a:rPr>
              <a:t>工艺简单；</a:t>
            </a:r>
            <a:endParaRPr sz="2000">
              <a:latin typeface="黑体"/>
              <a:cs typeface="黑体"/>
            </a:endParaRPr>
          </a:p>
          <a:p>
            <a:pPr marL="393700">
              <a:lnSpc>
                <a:spcPct val="100000"/>
              </a:lnSpc>
              <a:spcBef>
                <a:spcPts val="1140"/>
              </a:spcBef>
            </a:pPr>
            <a:r>
              <a:rPr sz="2050" spc="-605">
                <a:solidFill>
                  <a:srgbClr val="0000CC"/>
                </a:solidFill>
                <a:latin typeface="Wingdings"/>
                <a:cs typeface="Wingdings"/>
              </a:rPr>
              <a:t></a:t>
            </a:r>
            <a:r>
              <a:rPr sz="2000" spc="-5">
                <a:solidFill>
                  <a:srgbClr val="0000CC"/>
                </a:solidFill>
                <a:latin typeface="黑体"/>
                <a:cs typeface="黑体"/>
              </a:rPr>
              <a:t>满足产品的总体设计要求；</a:t>
            </a:r>
            <a:endParaRPr sz="2000">
              <a:latin typeface="黑体"/>
              <a:cs typeface="黑体"/>
            </a:endParaRPr>
          </a:p>
          <a:p>
            <a:pPr marL="393700">
              <a:lnSpc>
                <a:spcPct val="100000"/>
              </a:lnSpc>
              <a:spcBef>
                <a:spcPts val="1140"/>
              </a:spcBef>
            </a:pPr>
            <a:r>
              <a:rPr sz="2050" spc="-605">
                <a:solidFill>
                  <a:srgbClr val="0000CC"/>
                </a:solidFill>
                <a:latin typeface="Wingdings"/>
                <a:cs typeface="Wingdings"/>
              </a:rPr>
              <a:t></a:t>
            </a:r>
            <a:r>
              <a:rPr sz="2000" spc="-5">
                <a:solidFill>
                  <a:srgbClr val="0000CC"/>
                </a:solidFill>
                <a:latin typeface="黑体"/>
                <a:cs typeface="黑体"/>
              </a:rPr>
              <a:t>满足产品成本核算要求。</a:t>
            </a:r>
            <a:endParaRPr sz="20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40" y="171387"/>
            <a:ext cx="603758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Arial"/>
                <a:cs typeface="Arial"/>
              </a:rPr>
              <a:t>3.</a:t>
            </a:r>
            <a:r>
              <a:rPr spc="-5"/>
              <a:t>印刷电路板的设计与制作</a:t>
            </a:r>
          </a:p>
        </p:txBody>
      </p:sp>
      <p:sp>
        <p:nvSpPr>
          <p:cNvPr id="3" name="object 3"/>
          <p:cNvSpPr/>
          <p:nvPr/>
        </p:nvSpPr>
        <p:spPr>
          <a:xfrm>
            <a:off x="1066799" y="1752599"/>
            <a:ext cx="6934200" cy="1219200"/>
          </a:xfrm>
          <a:custGeom>
            <a:rect l="l" t="t" r="r" b="b"/>
            <a:pathLst>
              <a:path w="6934200" h="1219200">
                <a:moveTo>
                  <a:pt x="0" y="203204"/>
                </a:moveTo>
                <a:lnTo>
                  <a:pt x="5366" y="156611"/>
                </a:lnTo>
                <a:lnTo>
                  <a:pt x="20653" y="113840"/>
                </a:lnTo>
                <a:lnTo>
                  <a:pt x="44641" y="76110"/>
                </a:lnTo>
                <a:lnTo>
                  <a:pt x="76110" y="44641"/>
                </a:lnTo>
                <a:lnTo>
                  <a:pt x="113839" y="20654"/>
                </a:lnTo>
                <a:lnTo>
                  <a:pt x="156611" y="5366"/>
                </a:lnTo>
                <a:lnTo>
                  <a:pt x="203203" y="0"/>
                </a:lnTo>
                <a:lnTo>
                  <a:pt x="6730996" y="0"/>
                </a:lnTo>
                <a:lnTo>
                  <a:pt x="6777588" y="5366"/>
                </a:lnTo>
                <a:lnTo>
                  <a:pt x="6820359" y="20653"/>
                </a:lnTo>
                <a:lnTo>
                  <a:pt x="6858089" y="44641"/>
                </a:lnTo>
                <a:lnTo>
                  <a:pt x="6889557" y="76110"/>
                </a:lnTo>
                <a:lnTo>
                  <a:pt x="6913545" y="113839"/>
                </a:lnTo>
                <a:lnTo>
                  <a:pt x="6928833" y="156611"/>
                </a:lnTo>
                <a:lnTo>
                  <a:pt x="6934200" y="203204"/>
                </a:lnTo>
                <a:lnTo>
                  <a:pt x="6934200" y="1015996"/>
                </a:lnTo>
                <a:lnTo>
                  <a:pt x="6928833" y="1062588"/>
                </a:lnTo>
                <a:lnTo>
                  <a:pt x="6913546" y="1105359"/>
                </a:lnTo>
                <a:lnTo>
                  <a:pt x="6889558" y="1143089"/>
                </a:lnTo>
                <a:lnTo>
                  <a:pt x="6858089" y="1174558"/>
                </a:lnTo>
                <a:lnTo>
                  <a:pt x="6820360" y="1198546"/>
                </a:lnTo>
                <a:lnTo>
                  <a:pt x="6777589" y="1213833"/>
                </a:lnTo>
                <a:lnTo>
                  <a:pt x="6730996" y="1219200"/>
                </a:lnTo>
                <a:lnTo>
                  <a:pt x="203204" y="1219200"/>
                </a:lnTo>
                <a:lnTo>
                  <a:pt x="156611" y="1213833"/>
                </a:lnTo>
                <a:lnTo>
                  <a:pt x="113840" y="1198546"/>
                </a:lnTo>
                <a:lnTo>
                  <a:pt x="76110" y="1174558"/>
                </a:lnTo>
                <a:lnTo>
                  <a:pt x="44641" y="1143089"/>
                </a:lnTo>
                <a:lnTo>
                  <a:pt x="20654" y="1105360"/>
                </a:lnTo>
                <a:lnTo>
                  <a:pt x="5366" y="1062588"/>
                </a:lnTo>
                <a:lnTo>
                  <a:pt x="0" y="1015996"/>
                </a:lnTo>
                <a:lnTo>
                  <a:pt x="0" y="203204"/>
                </a:lnTo>
                <a:close/>
              </a:path>
            </a:pathLst>
          </a:custGeom>
          <a:ln w="9525">
            <a:solidFill>
              <a:srgbClr val="FF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916939" y="1164794"/>
            <a:ext cx="7171690" cy="167576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solidFill>
                  <a:srgbClr val="FF0000"/>
                </a:solidFill>
                <a:latin typeface="Arial"/>
                <a:cs typeface="Arial"/>
              </a:rPr>
              <a:t>3.3</a:t>
            </a:r>
            <a:r>
              <a:rPr sz="3200" spc="-1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3200" spc="-5">
                <a:solidFill>
                  <a:srgbClr val="FF0000"/>
                </a:solidFill>
                <a:latin typeface="黑体"/>
                <a:cs typeface="黑体"/>
              </a:rPr>
              <a:t>印刷电路板的制作过程</a:t>
            </a:r>
            <a:endParaRPr sz="3200">
              <a:latin typeface="黑体"/>
              <a:cs typeface="黑体"/>
            </a:endParaRPr>
          </a:p>
          <a:p>
            <a:pPr marL="300355" marR="259715" indent="381000">
              <a:lnSpc>
                <a:spcPct val="100000"/>
              </a:lnSpc>
              <a:spcBef>
                <a:spcPts val="1950"/>
              </a:spcBef>
            </a:pPr>
            <a:r>
              <a:rPr sz="2000" spc="-5">
                <a:solidFill>
                  <a:srgbClr val="0000CC"/>
                </a:solidFill>
                <a:latin typeface="黑体"/>
                <a:cs typeface="黑体"/>
              </a:rPr>
              <a:t>印刷电路板发展的很快，不同类型和不同要求的印刷板电路板采用不同的制作工艺，但其中有一些必不可少的基本</a:t>
            </a:r>
            <a:endParaRPr sz="2000">
              <a:latin typeface="黑体"/>
              <a:cs typeface="黑体"/>
            </a:endParaRPr>
          </a:p>
          <a:p>
            <a:pPr marL="300355">
              <a:lnSpc>
                <a:spcPct val="100000"/>
              </a:lnSpc>
            </a:pPr>
            <a:r>
              <a:rPr sz="2000" spc="-5">
                <a:solidFill>
                  <a:srgbClr val="0000CC"/>
                </a:solidFill>
                <a:latin typeface="黑体"/>
                <a:cs typeface="黑体"/>
              </a:rPr>
              <a:t>环节是类似的。下面介绍一下单面板采用“腐箔法”的步骤：</a:t>
            </a:r>
            <a:endParaRPr sz="2000">
              <a:latin typeface="黑体"/>
              <a:cs typeface="黑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43000" y="3429000"/>
            <a:ext cx="1066800" cy="533400"/>
          </a:xfrm>
          <a:prstGeom prst="rect">
            <a:avLst/>
          </a:prstGeom>
          <a:solidFill>
            <a:srgbClr val="BBE0E3"/>
          </a:solidFill>
          <a:ln w="9525">
            <a:solidFill>
              <a:srgbClr val="000000"/>
            </a:solidFill>
          </a:ln>
        </p:spPr>
        <p:txBody>
          <a:bodyPr vert="horz" wrap="square" lIns="0" tIns="136525" rIns="0" bIns="0" rtlCol="0">
            <a:spAutoFit/>
          </a:bodyPr>
          <a:lstStyle/>
          <a:p>
            <a:pPr marL="304800">
              <a:lnSpc>
                <a:spcPct val="100000"/>
              </a:lnSpc>
              <a:spcBef>
                <a:spcPts val="1075"/>
              </a:spcBef>
            </a:pPr>
            <a:r>
              <a:rPr sz="1800" spc="-25">
                <a:solidFill>
                  <a:srgbClr val="FF0000"/>
                </a:solidFill>
                <a:latin typeface="黑体"/>
                <a:cs typeface="黑体"/>
              </a:rPr>
              <a:t>绘图</a:t>
            </a:r>
            <a:endParaRPr sz="1800">
              <a:latin typeface="黑体"/>
              <a:cs typeface="黑体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2281237" y="3652837"/>
            <a:ext cx="4581525" cy="161925"/>
            <a:chOff x="2281237" y="3652837"/>
            <a:chExt cx="4581525" cy="161925"/>
          </a:xfrm>
        </p:grpSpPr>
        <p:sp>
          <p:nvSpPr>
            <p:cNvPr id="7" name="object 7"/>
            <p:cNvSpPr/>
            <p:nvPr/>
          </p:nvSpPr>
          <p:spPr>
            <a:xfrm>
              <a:off x="2286000" y="3657600"/>
              <a:ext cx="685800" cy="152400"/>
            </a:xfrm>
            <a:custGeom>
              <a:rect l="l" t="t" r="r" b="b"/>
              <a:pathLst>
                <a:path w="685800" h="152400">
                  <a:moveTo>
                    <a:pt x="515938" y="152400"/>
                  </a:moveTo>
                  <a:lnTo>
                    <a:pt x="515938" y="114300"/>
                  </a:lnTo>
                  <a:lnTo>
                    <a:pt x="0" y="114300"/>
                  </a:lnTo>
                  <a:lnTo>
                    <a:pt x="0" y="38100"/>
                  </a:lnTo>
                  <a:lnTo>
                    <a:pt x="515938" y="38100"/>
                  </a:lnTo>
                  <a:lnTo>
                    <a:pt x="515938" y="0"/>
                  </a:lnTo>
                  <a:lnTo>
                    <a:pt x="685800" y="76200"/>
                  </a:lnTo>
                  <a:lnTo>
                    <a:pt x="515938" y="152400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2286000" y="3657600"/>
              <a:ext cx="685800" cy="152400"/>
            </a:xfrm>
            <a:custGeom>
              <a:rect l="l" t="t" r="r" b="b"/>
              <a:pathLst>
                <a:path w="685800" h="152400">
                  <a:moveTo>
                    <a:pt x="0" y="38100"/>
                  </a:moveTo>
                  <a:lnTo>
                    <a:pt x="515938" y="38100"/>
                  </a:lnTo>
                  <a:lnTo>
                    <a:pt x="515938" y="0"/>
                  </a:lnTo>
                  <a:lnTo>
                    <a:pt x="685800" y="76200"/>
                  </a:lnTo>
                  <a:lnTo>
                    <a:pt x="515938" y="152400"/>
                  </a:lnTo>
                  <a:lnTo>
                    <a:pt x="515938" y="114300"/>
                  </a:lnTo>
                  <a:lnTo>
                    <a:pt x="0" y="114300"/>
                  </a:lnTo>
                  <a:lnTo>
                    <a:pt x="0" y="3810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191000" y="3657600"/>
              <a:ext cx="685800" cy="152400"/>
            </a:xfrm>
            <a:custGeom>
              <a:rect l="l" t="t" r="r" b="b"/>
              <a:pathLst>
                <a:path w="685800" h="152400">
                  <a:moveTo>
                    <a:pt x="515937" y="152400"/>
                  </a:moveTo>
                  <a:lnTo>
                    <a:pt x="515937" y="114300"/>
                  </a:lnTo>
                  <a:lnTo>
                    <a:pt x="0" y="114300"/>
                  </a:lnTo>
                  <a:lnTo>
                    <a:pt x="0" y="38100"/>
                  </a:lnTo>
                  <a:lnTo>
                    <a:pt x="515937" y="38100"/>
                  </a:lnTo>
                  <a:lnTo>
                    <a:pt x="515937" y="0"/>
                  </a:lnTo>
                  <a:lnTo>
                    <a:pt x="685800" y="76200"/>
                  </a:lnTo>
                  <a:lnTo>
                    <a:pt x="515937" y="152400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4191000" y="3657600"/>
              <a:ext cx="685800" cy="152400"/>
            </a:xfrm>
            <a:custGeom>
              <a:rect l="l" t="t" r="r" b="b"/>
              <a:pathLst>
                <a:path w="685800" h="152400">
                  <a:moveTo>
                    <a:pt x="0" y="38100"/>
                  </a:moveTo>
                  <a:lnTo>
                    <a:pt x="515937" y="38100"/>
                  </a:lnTo>
                  <a:lnTo>
                    <a:pt x="515937" y="0"/>
                  </a:lnTo>
                  <a:lnTo>
                    <a:pt x="685800" y="76200"/>
                  </a:lnTo>
                  <a:lnTo>
                    <a:pt x="515937" y="152400"/>
                  </a:lnTo>
                  <a:lnTo>
                    <a:pt x="515937" y="114300"/>
                  </a:lnTo>
                  <a:lnTo>
                    <a:pt x="0" y="114300"/>
                  </a:lnTo>
                  <a:lnTo>
                    <a:pt x="0" y="3810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6172200" y="3657600"/>
              <a:ext cx="685800" cy="152400"/>
            </a:xfrm>
            <a:custGeom>
              <a:rect l="l" t="t" r="r" b="b"/>
              <a:pathLst>
                <a:path w="685800" h="152400">
                  <a:moveTo>
                    <a:pt x="515938" y="152400"/>
                  </a:moveTo>
                  <a:lnTo>
                    <a:pt x="515938" y="114300"/>
                  </a:lnTo>
                  <a:lnTo>
                    <a:pt x="0" y="114300"/>
                  </a:lnTo>
                  <a:lnTo>
                    <a:pt x="0" y="38100"/>
                  </a:lnTo>
                  <a:lnTo>
                    <a:pt x="515938" y="38100"/>
                  </a:lnTo>
                  <a:lnTo>
                    <a:pt x="515938" y="0"/>
                  </a:lnTo>
                  <a:lnTo>
                    <a:pt x="685800" y="76200"/>
                  </a:lnTo>
                  <a:lnTo>
                    <a:pt x="515938" y="152400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6172200" y="3657600"/>
              <a:ext cx="685800" cy="152400"/>
            </a:xfrm>
            <a:custGeom>
              <a:rect l="l" t="t" r="r" b="b"/>
              <a:pathLst>
                <a:path w="685800" h="152400">
                  <a:moveTo>
                    <a:pt x="0" y="38100"/>
                  </a:moveTo>
                  <a:lnTo>
                    <a:pt x="515938" y="38100"/>
                  </a:lnTo>
                  <a:lnTo>
                    <a:pt x="515938" y="0"/>
                  </a:lnTo>
                  <a:lnTo>
                    <a:pt x="685800" y="76200"/>
                  </a:lnTo>
                  <a:lnTo>
                    <a:pt x="515938" y="152400"/>
                  </a:lnTo>
                  <a:lnTo>
                    <a:pt x="515938" y="114300"/>
                  </a:lnTo>
                  <a:lnTo>
                    <a:pt x="0" y="114300"/>
                  </a:lnTo>
                  <a:lnTo>
                    <a:pt x="0" y="3810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3048000" y="3429000"/>
            <a:ext cx="1066800" cy="533400"/>
          </a:xfrm>
          <a:prstGeom prst="rect">
            <a:avLst/>
          </a:prstGeom>
          <a:solidFill>
            <a:srgbClr val="BBE0E3"/>
          </a:solidFill>
          <a:ln w="9525">
            <a:solidFill>
              <a:srgbClr val="000000"/>
            </a:solidFill>
          </a:ln>
        </p:spPr>
        <p:txBody>
          <a:bodyPr vert="horz" wrap="square" lIns="0" tIns="29209" rIns="0" bIns="0" rtlCol="0">
            <a:spAutoFit/>
          </a:bodyPr>
          <a:lstStyle/>
          <a:p>
            <a:pPr marL="127000" marR="120014">
              <a:lnSpc>
                <a:spcPct val="100000"/>
              </a:lnSpc>
              <a:spcBef>
                <a:spcPts val="229"/>
              </a:spcBef>
            </a:pPr>
            <a:r>
              <a:rPr sz="1600" spc="-15">
                <a:solidFill>
                  <a:srgbClr val="FF0000"/>
                </a:solidFill>
                <a:latin typeface="黑体"/>
                <a:cs typeface="黑体"/>
              </a:rPr>
              <a:t>覆铜板下料及清洗</a:t>
            </a:r>
            <a:endParaRPr sz="1600">
              <a:latin typeface="黑体"/>
              <a:cs typeface="黑体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029200" y="3429000"/>
            <a:ext cx="1066800" cy="533400"/>
          </a:xfrm>
          <a:prstGeom prst="rect">
            <a:avLst/>
          </a:prstGeom>
          <a:solidFill>
            <a:srgbClr val="BBE0E3"/>
          </a:solidFill>
          <a:ln w="9525">
            <a:solidFill>
              <a:srgbClr val="000000"/>
            </a:solidFill>
          </a:ln>
        </p:spPr>
        <p:txBody>
          <a:bodyPr vert="horz" wrap="square" lIns="0" tIns="29209" rIns="0" bIns="0" rtlCol="0">
            <a:spAutoFit/>
          </a:bodyPr>
          <a:lstStyle/>
          <a:p>
            <a:pPr marL="330200" marR="120014" indent="-203200">
              <a:lnSpc>
                <a:spcPct val="100000"/>
              </a:lnSpc>
              <a:spcBef>
                <a:spcPts val="229"/>
              </a:spcBef>
            </a:pPr>
            <a:r>
              <a:rPr sz="1600" spc="-15">
                <a:solidFill>
                  <a:srgbClr val="FF0000"/>
                </a:solidFill>
                <a:latin typeface="黑体"/>
                <a:cs typeface="黑体"/>
              </a:rPr>
              <a:t>制作原版</a:t>
            </a:r>
            <a:r>
              <a:rPr sz="1600" spc="-25">
                <a:solidFill>
                  <a:srgbClr val="FF0000"/>
                </a:solidFill>
                <a:latin typeface="黑体"/>
                <a:cs typeface="黑体"/>
              </a:rPr>
              <a:t>底图</a:t>
            </a:r>
            <a:endParaRPr sz="1600">
              <a:latin typeface="黑体"/>
              <a:cs typeface="黑体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858000" y="3429000"/>
            <a:ext cx="1066800" cy="533400"/>
          </a:xfrm>
          <a:prstGeom prst="rect">
            <a:avLst/>
          </a:prstGeom>
          <a:solidFill>
            <a:srgbClr val="BBE0E3"/>
          </a:solidFill>
          <a:ln w="9525">
            <a:solidFill>
              <a:srgbClr val="000000"/>
            </a:solidFill>
          </a:ln>
        </p:spPr>
        <p:txBody>
          <a:bodyPr vert="horz" wrap="square" lIns="0" tIns="136525" rIns="0" bIns="0" rtlCol="0">
            <a:spAutoFit/>
          </a:bodyPr>
          <a:lstStyle/>
          <a:p>
            <a:pPr marL="304800">
              <a:lnSpc>
                <a:spcPct val="100000"/>
              </a:lnSpc>
              <a:spcBef>
                <a:spcPts val="1075"/>
              </a:spcBef>
            </a:pPr>
            <a:r>
              <a:rPr sz="1800" spc="-25">
                <a:solidFill>
                  <a:srgbClr val="FF0000"/>
                </a:solidFill>
                <a:latin typeface="黑体"/>
                <a:cs typeface="黑体"/>
              </a:rPr>
              <a:t>涂胶</a:t>
            </a:r>
            <a:endParaRPr sz="1800">
              <a:latin typeface="黑体"/>
              <a:cs typeface="黑体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143000" y="4495800"/>
            <a:ext cx="1066800" cy="533400"/>
          </a:xfrm>
          <a:prstGeom prst="rect">
            <a:avLst/>
          </a:prstGeom>
          <a:solidFill>
            <a:srgbClr val="BBE0E3"/>
          </a:solidFill>
          <a:ln w="9525">
            <a:solidFill>
              <a:srgbClr val="000000"/>
            </a:solidFill>
          </a:ln>
        </p:spPr>
        <p:txBody>
          <a:bodyPr vert="horz" wrap="square" lIns="0" tIns="136525" rIns="0" bIns="0" rtlCol="0">
            <a:spAutoFit/>
          </a:bodyPr>
          <a:lstStyle/>
          <a:p>
            <a:pPr marL="304800">
              <a:lnSpc>
                <a:spcPct val="100000"/>
              </a:lnSpc>
              <a:spcBef>
                <a:spcPts val="1075"/>
              </a:spcBef>
            </a:pPr>
            <a:r>
              <a:rPr sz="1800" spc="-25">
                <a:solidFill>
                  <a:srgbClr val="FF0000"/>
                </a:solidFill>
                <a:latin typeface="黑体"/>
                <a:cs typeface="黑体"/>
              </a:rPr>
              <a:t>曝光</a:t>
            </a:r>
            <a:endParaRPr sz="1800">
              <a:latin typeface="黑体"/>
              <a:cs typeface="黑体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2281237" y="4719637"/>
            <a:ext cx="4581525" cy="161925"/>
            <a:chOff x="2281237" y="4719637"/>
            <a:chExt cx="4581525" cy="161925"/>
          </a:xfrm>
        </p:grpSpPr>
        <p:sp>
          <p:nvSpPr>
            <p:cNvPr id="18" name="object 18"/>
            <p:cNvSpPr/>
            <p:nvPr/>
          </p:nvSpPr>
          <p:spPr>
            <a:xfrm>
              <a:off x="2286000" y="4724400"/>
              <a:ext cx="685800" cy="152400"/>
            </a:xfrm>
            <a:custGeom>
              <a:rect l="l" t="t" r="r" b="b"/>
              <a:pathLst>
                <a:path w="685800" h="152400">
                  <a:moveTo>
                    <a:pt x="169861" y="152400"/>
                  </a:moveTo>
                  <a:lnTo>
                    <a:pt x="169861" y="114300"/>
                  </a:lnTo>
                  <a:lnTo>
                    <a:pt x="685800" y="114300"/>
                  </a:lnTo>
                  <a:lnTo>
                    <a:pt x="685800" y="38100"/>
                  </a:lnTo>
                  <a:lnTo>
                    <a:pt x="169861" y="38100"/>
                  </a:lnTo>
                  <a:lnTo>
                    <a:pt x="169861" y="0"/>
                  </a:lnTo>
                  <a:lnTo>
                    <a:pt x="0" y="76200"/>
                  </a:lnTo>
                  <a:lnTo>
                    <a:pt x="169861" y="152400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2286000" y="4724400"/>
              <a:ext cx="685800" cy="152400"/>
            </a:xfrm>
            <a:custGeom>
              <a:rect l="l" t="t" r="r" b="b"/>
              <a:pathLst>
                <a:path w="685800" h="152400">
                  <a:moveTo>
                    <a:pt x="685800" y="38100"/>
                  </a:moveTo>
                  <a:lnTo>
                    <a:pt x="169861" y="38100"/>
                  </a:lnTo>
                  <a:lnTo>
                    <a:pt x="169861" y="0"/>
                  </a:lnTo>
                  <a:lnTo>
                    <a:pt x="0" y="76200"/>
                  </a:lnTo>
                  <a:lnTo>
                    <a:pt x="169861" y="152400"/>
                  </a:lnTo>
                  <a:lnTo>
                    <a:pt x="169861" y="114300"/>
                  </a:lnTo>
                  <a:lnTo>
                    <a:pt x="685800" y="114300"/>
                  </a:lnTo>
                  <a:lnTo>
                    <a:pt x="685800" y="3810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4191000" y="4724400"/>
              <a:ext cx="685800" cy="152400"/>
            </a:xfrm>
            <a:custGeom>
              <a:rect l="l" t="t" r="r" b="b"/>
              <a:pathLst>
                <a:path w="685800" h="152400">
                  <a:moveTo>
                    <a:pt x="169862" y="152400"/>
                  </a:moveTo>
                  <a:lnTo>
                    <a:pt x="169862" y="114300"/>
                  </a:lnTo>
                  <a:lnTo>
                    <a:pt x="685800" y="114300"/>
                  </a:lnTo>
                  <a:lnTo>
                    <a:pt x="685800" y="38100"/>
                  </a:lnTo>
                  <a:lnTo>
                    <a:pt x="169862" y="38100"/>
                  </a:lnTo>
                  <a:lnTo>
                    <a:pt x="169862" y="0"/>
                  </a:lnTo>
                  <a:lnTo>
                    <a:pt x="0" y="76200"/>
                  </a:lnTo>
                  <a:lnTo>
                    <a:pt x="169862" y="152400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4191000" y="4724400"/>
              <a:ext cx="685800" cy="152400"/>
            </a:xfrm>
            <a:custGeom>
              <a:rect l="l" t="t" r="r" b="b"/>
              <a:pathLst>
                <a:path w="685800" h="152400">
                  <a:moveTo>
                    <a:pt x="685800" y="38100"/>
                  </a:moveTo>
                  <a:lnTo>
                    <a:pt x="169862" y="38100"/>
                  </a:lnTo>
                  <a:lnTo>
                    <a:pt x="169862" y="0"/>
                  </a:lnTo>
                  <a:lnTo>
                    <a:pt x="0" y="76200"/>
                  </a:lnTo>
                  <a:lnTo>
                    <a:pt x="169862" y="152400"/>
                  </a:lnTo>
                  <a:lnTo>
                    <a:pt x="169862" y="114300"/>
                  </a:lnTo>
                  <a:lnTo>
                    <a:pt x="685800" y="114300"/>
                  </a:lnTo>
                  <a:lnTo>
                    <a:pt x="685800" y="3810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6172200" y="4724400"/>
              <a:ext cx="685800" cy="152400"/>
            </a:xfrm>
            <a:custGeom>
              <a:rect l="l" t="t" r="r" b="b"/>
              <a:pathLst>
                <a:path w="685800" h="152400">
                  <a:moveTo>
                    <a:pt x="169861" y="152400"/>
                  </a:moveTo>
                  <a:lnTo>
                    <a:pt x="169861" y="114300"/>
                  </a:lnTo>
                  <a:lnTo>
                    <a:pt x="685800" y="114300"/>
                  </a:lnTo>
                  <a:lnTo>
                    <a:pt x="685800" y="38100"/>
                  </a:lnTo>
                  <a:lnTo>
                    <a:pt x="169861" y="38100"/>
                  </a:lnTo>
                  <a:lnTo>
                    <a:pt x="169861" y="0"/>
                  </a:lnTo>
                  <a:lnTo>
                    <a:pt x="0" y="76200"/>
                  </a:lnTo>
                  <a:lnTo>
                    <a:pt x="169861" y="152400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6172200" y="4724400"/>
              <a:ext cx="685800" cy="152400"/>
            </a:xfrm>
            <a:custGeom>
              <a:rect l="l" t="t" r="r" b="b"/>
              <a:pathLst>
                <a:path w="685800" h="152400">
                  <a:moveTo>
                    <a:pt x="685800" y="38100"/>
                  </a:moveTo>
                  <a:lnTo>
                    <a:pt x="169861" y="38100"/>
                  </a:lnTo>
                  <a:lnTo>
                    <a:pt x="169861" y="0"/>
                  </a:lnTo>
                  <a:lnTo>
                    <a:pt x="0" y="76200"/>
                  </a:lnTo>
                  <a:lnTo>
                    <a:pt x="169861" y="152400"/>
                  </a:lnTo>
                  <a:lnTo>
                    <a:pt x="169861" y="114300"/>
                  </a:lnTo>
                  <a:lnTo>
                    <a:pt x="685800" y="114300"/>
                  </a:lnTo>
                  <a:lnTo>
                    <a:pt x="685800" y="3810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4" name="object 24"/>
          <p:cNvSpPr txBox="1"/>
          <p:nvPr/>
        </p:nvSpPr>
        <p:spPr>
          <a:xfrm>
            <a:off x="3048000" y="4495800"/>
            <a:ext cx="1066800" cy="533400"/>
          </a:xfrm>
          <a:prstGeom prst="rect">
            <a:avLst/>
          </a:prstGeom>
          <a:solidFill>
            <a:srgbClr val="BBE0E3"/>
          </a:solidFill>
          <a:ln w="9525">
            <a:solidFill>
              <a:srgbClr val="000000"/>
            </a:solidFill>
          </a:ln>
        </p:spPr>
        <p:txBody>
          <a:bodyPr vert="horz" wrap="square" lIns="0" tIns="136525" rIns="0" bIns="0" rtlCol="0">
            <a:spAutoFit/>
          </a:bodyPr>
          <a:lstStyle/>
          <a:p>
            <a:pPr marL="304800">
              <a:lnSpc>
                <a:spcPct val="100000"/>
              </a:lnSpc>
              <a:spcBef>
                <a:spcPts val="1075"/>
              </a:spcBef>
            </a:pPr>
            <a:r>
              <a:rPr sz="1800" spc="-25">
                <a:solidFill>
                  <a:srgbClr val="FF0000"/>
                </a:solidFill>
                <a:latin typeface="黑体"/>
                <a:cs typeface="黑体"/>
              </a:rPr>
              <a:t>蚀刻</a:t>
            </a:r>
            <a:endParaRPr sz="1800">
              <a:latin typeface="黑体"/>
              <a:cs typeface="黑体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5029200" y="4495800"/>
            <a:ext cx="1066800" cy="533400"/>
          </a:xfrm>
          <a:prstGeom prst="rect">
            <a:avLst/>
          </a:prstGeom>
          <a:solidFill>
            <a:srgbClr val="BBE0E3"/>
          </a:solidFill>
          <a:ln w="9525">
            <a:solidFill>
              <a:srgbClr val="000000"/>
            </a:solidFill>
          </a:ln>
        </p:spPr>
        <p:txBody>
          <a:bodyPr vert="horz" wrap="square" lIns="0" tIns="136525" rIns="0" bIns="0" rtlCol="0">
            <a:spAutoFit/>
          </a:bodyPr>
          <a:lstStyle/>
          <a:p>
            <a:pPr marL="304800">
              <a:lnSpc>
                <a:spcPct val="100000"/>
              </a:lnSpc>
              <a:spcBef>
                <a:spcPts val="1075"/>
              </a:spcBef>
            </a:pPr>
            <a:r>
              <a:rPr sz="1800" spc="-25">
                <a:solidFill>
                  <a:srgbClr val="FF0000"/>
                </a:solidFill>
                <a:latin typeface="黑体"/>
                <a:cs typeface="黑体"/>
              </a:rPr>
              <a:t>清洗</a:t>
            </a:r>
            <a:endParaRPr sz="1800">
              <a:latin typeface="黑体"/>
              <a:cs typeface="黑体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858000" y="4495800"/>
            <a:ext cx="1066800" cy="533400"/>
          </a:xfrm>
          <a:prstGeom prst="rect">
            <a:avLst/>
          </a:prstGeom>
          <a:solidFill>
            <a:srgbClr val="BBE0E3"/>
          </a:solidFill>
          <a:ln w="9525">
            <a:solidFill>
              <a:srgbClr val="000000"/>
            </a:solidFill>
          </a:ln>
        </p:spPr>
        <p:txBody>
          <a:bodyPr vert="horz" wrap="square" lIns="0" tIns="136525" rIns="0" bIns="0" rtlCol="0">
            <a:spAutoFit/>
          </a:bodyPr>
          <a:lstStyle/>
          <a:p>
            <a:pPr marL="304800">
              <a:lnSpc>
                <a:spcPct val="100000"/>
              </a:lnSpc>
              <a:spcBef>
                <a:spcPts val="1075"/>
              </a:spcBef>
            </a:pPr>
            <a:r>
              <a:rPr sz="1800" spc="-25">
                <a:solidFill>
                  <a:srgbClr val="FF0000"/>
                </a:solidFill>
                <a:latin typeface="黑体"/>
                <a:cs typeface="黑体"/>
              </a:rPr>
              <a:t>除胶</a:t>
            </a:r>
            <a:endParaRPr sz="1800">
              <a:latin typeface="黑体"/>
              <a:cs typeface="黑体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1143000" y="5486400"/>
            <a:ext cx="1066800" cy="533400"/>
          </a:xfrm>
          <a:prstGeom prst="rect">
            <a:avLst/>
          </a:prstGeom>
          <a:solidFill>
            <a:srgbClr val="BBE0E3"/>
          </a:solidFill>
          <a:ln w="9525">
            <a:solidFill>
              <a:srgbClr val="000000"/>
            </a:solidFill>
          </a:ln>
        </p:spPr>
        <p:txBody>
          <a:bodyPr vert="horz" wrap="square" lIns="0" tIns="136525" rIns="0" bIns="0" rtlCol="0">
            <a:spAutoFit/>
          </a:bodyPr>
          <a:lstStyle/>
          <a:p>
            <a:pPr marL="304800">
              <a:lnSpc>
                <a:spcPct val="100000"/>
              </a:lnSpc>
              <a:spcBef>
                <a:spcPts val="1075"/>
              </a:spcBef>
            </a:pPr>
            <a:r>
              <a:rPr sz="1800" spc="-25">
                <a:solidFill>
                  <a:srgbClr val="FF0000"/>
                </a:solidFill>
                <a:latin typeface="黑体"/>
                <a:cs typeface="黑体"/>
              </a:rPr>
              <a:t>钻孔</a:t>
            </a:r>
            <a:endParaRPr sz="1800">
              <a:latin typeface="黑体"/>
              <a:cs typeface="黑体"/>
            </a:endParaRPr>
          </a:p>
        </p:txBody>
      </p:sp>
      <p:grpSp>
        <p:nvGrpSpPr>
          <p:cNvPr id="28" name="object 28"/>
          <p:cNvGrpSpPr/>
          <p:nvPr/>
        </p:nvGrpSpPr>
        <p:grpSpPr>
          <a:xfrm>
            <a:off x="604837" y="3729037"/>
            <a:ext cx="7934325" cy="2143125"/>
            <a:chOff x="604837" y="3729037"/>
            <a:chExt cx="7934325" cy="2143125"/>
          </a:xfrm>
        </p:grpSpPr>
        <p:sp>
          <p:nvSpPr>
            <p:cNvPr id="29" name="object 29"/>
            <p:cNvSpPr/>
            <p:nvPr/>
          </p:nvSpPr>
          <p:spPr>
            <a:xfrm>
              <a:off x="2286000" y="5715000"/>
              <a:ext cx="685800" cy="152400"/>
            </a:xfrm>
            <a:custGeom>
              <a:rect l="l" t="t" r="r" b="b"/>
              <a:pathLst>
                <a:path w="685800" h="152400">
                  <a:moveTo>
                    <a:pt x="515938" y="152400"/>
                  </a:moveTo>
                  <a:lnTo>
                    <a:pt x="515938" y="114300"/>
                  </a:lnTo>
                  <a:lnTo>
                    <a:pt x="0" y="114300"/>
                  </a:lnTo>
                  <a:lnTo>
                    <a:pt x="0" y="38100"/>
                  </a:lnTo>
                  <a:lnTo>
                    <a:pt x="515938" y="38100"/>
                  </a:lnTo>
                  <a:lnTo>
                    <a:pt x="515938" y="0"/>
                  </a:lnTo>
                  <a:lnTo>
                    <a:pt x="685800" y="76200"/>
                  </a:lnTo>
                  <a:lnTo>
                    <a:pt x="515938" y="152400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0" name="object 30"/>
            <p:cNvSpPr/>
            <p:nvPr/>
          </p:nvSpPr>
          <p:spPr>
            <a:xfrm>
              <a:off x="2286000" y="5715000"/>
              <a:ext cx="685800" cy="152400"/>
            </a:xfrm>
            <a:custGeom>
              <a:rect l="l" t="t" r="r" b="b"/>
              <a:pathLst>
                <a:path w="685800" h="152400">
                  <a:moveTo>
                    <a:pt x="0" y="38100"/>
                  </a:moveTo>
                  <a:lnTo>
                    <a:pt x="515938" y="38100"/>
                  </a:lnTo>
                  <a:lnTo>
                    <a:pt x="515938" y="0"/>
                  </a:lnTo>
                  <a:lnTo>
                    <a:pt x="685800" y="76200"/>
                  </a:lnTo>
                  <a:lnTo>
                    <a:pt x="515938" y="152400"/>
                  </a:lnTo>
                  <a:lnTo>
                    <a:pt x="515938" y="114300"/>
                  </a:lnTo>
                  <a:lnTo>
                    <a:pt x="0" y="114300"/>
                  </a:lnTo>
                  <a:lnTo>
                    <a:pt x="0" y="3810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1" name="object 31"/>
            <p:cNvSpPr/>
            <p:nvPr/>
          </p:nvSpPr>
          <p:spPr>
            <a:xfrm>
              <a:off x="8001000" y="4285882"/>
              <a:ext cx="533400" cy="642620"/>
            </a:xfrm>
            <a:custGeom>
              <a:rect l="l" t="t" r="r" b="b"/>
              <a:pathLst>
                <a:path w="533400" h="642620">
                  <a:moveTo>
                    <a:pt x="489304" y="290276"/>
                  </a:moveTo>
                  <a:lnTo>
                    <a:pt x="177798" y="290276"/>
                  </a:lnTo>
                  <a:lnTo>
                    <a:pt x="230681" y="272432"/>
                  </a:lnTo>
                  <a:lnTo>
                    <a:pt x="280420" y="250327"/>
                  </a:lnTo>
                  <a:lnTo>
                    <a:pt x="326685" y="224242"/>
                  </a:lnTo>
                  <a:lnTo>
                    <a:pt x="369153" y="194462"/>
                  </a:lnTo>
                  <a:lnTo>
                    <a:pt x="407495" y="161267"/>
                  </a:lnTo>
                  <a:lnTo>
                    <a:pt x="441386" y="124941"/>
                  </a:lnTo>
                  <a:lnTo>
                    <a:pt x="470500" y="85766"/>
                  </a:lnTo>
                  <a:lnTo>
                    <a:pt x="494510" y="44025"/>
                  </a:lnTo>
                  <a:lnTo>
                    <a:pt x="513089" y="0"/>
                  </a:lnTo>
                  <a:lnTo>
                    <a:pt x="525528" y="44121"/>
                  </a:lnTo>
                  <a:lnTo>
                    <a:pt x="532186" y="88236"/>
                  </a:lnTo>
                  <a:lnTo>
                    <a:pt x="533252" y="132049"/>
                  </a:lnTo>
                  <a:lnTo>
                    <a:pt x="528912" y="175266"/>
                  </a:lnTo>
                  <a:lnTo>
                    <a:pt x="519352" y="217593"/>
                  </a:lnTo>
                  <a:lnTo>
                    <a:pt x="504760" y="258736"/>
                  </a:lnTo>
                  <a:lnTo>
                    <a:pt x="489304" y="290276"/>
                  </a:lnTo>
                  <a:close/>
                </a:path>
                <a:path w="533400" h="642620">
                  <a:moveTo>
                    <a:pt x="177798" y="642320"/>
                  </a:moveTo>
                  <a:lnTo>
                    <a:pt x="0" y="433578"/>
                  </a:lnTo>
                  <a:lnTo>
                    <a:pt x="177798" y="175243"/>
                  </a:lnTo>
                  <a:lnTo>
                    <a:pt x="177798" y="290276"/>
                  </a:lnTo>
                  <a:lnTo>
                    <a:pt x="489304" y="290276"/>
                  </a:lnTo>
                  <a:lnTo>
                    <a:pt x="461225" y="336297"/>
                  </a:lnTo>
                  <a:lnTo>
                    <a:pt x="432657" y="372127"/>
                  </a:lnTo>
                  <a:lnTo>
                    <a:pt x="399803" y="405598"/>
                  </a:lnTo>
                  <a:lnTo>
                    <a:pt x="362851" y="436416"/>
                  </a:lnTo>
                  <a:lnTo>
                    <a:pt x="321988" y="464288"/>
                  </a:lnTo>
                  <a:lnTo>
                    <a:pt x="277400" y="488919"/>
                  </a:lnTo>
                  <a:lnTo>
                    <a:pt x="229275" y="510017"/>
                  </a:lnTo>
                  <a:lnTo>
                    <a:pt x="177798" y="527286"/>
                  </a:lnTo>
                  <a:lnTo>
                    <a:pt x="177798" y="642320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8000999" y="3733799"/>
              <a:ext cx="533400" cy="671195"/>
            </a:xfrm>
            <a:custGeom>
              <a:rect l="l" t="t" r="r" b="b"/>
              <a:pathLst>
                <a:path w="533400" h="671195">
                  <a:moveTo>
                    <a:pt x="533400" y="670588"/>
                  </a:moveTo>
                  <a:lnTo>
                    <a:pt x="530958" y="628832"/>
                  </a:lnTo>
                  <a:lnTo>
                    <a:pt x="523782" y="588199"/>
                  </a:lnTo>
                  <a:lnTo>
                    <a:pt x="512094" y="548870"/>
                  </a:lnTo>
                  <a:lnTo>
                    <a:pt x="496120" y="511027"/>
                  </a:lnTo>
                  <a:lnTo>
                    <a:pt x="476081" y="474853"/>
                  </a:lnTo>
                  <a:lnTo>
                    <a:pt x="452202" y="440529"/>
                  </a:lnTo>
                  <a:lnTo>
                    <a:pt x="424707" y="408236"/>
                  </a:lnTo>
                  <a:lnTo>
                    <a:pt x="393818" y="378156"/>
                  </a:lnTo>
                  <a:lnTo>
                    <a:pt x="359759" y="350471"/>
                  </a:lnTo>
                  <a:lnTo>
                    <a:pt x="322754" y="325363"/>
                  </a:lnTo>
                  <a:lnTo>
                    <a:pt x="283026" y="303012"/>
                  </a:lnTo>
                  <a:lnTo>
                    <a:pt x="240799" y="283602"/>
                  </a:lnTo>
                  <a:lnTo>
                    <a:pt x="196296" y="267314"/>
                  </a:lnTo>
                  <a:lnTo>
                    <a:pt x="149741" y="254329"/>
                  </a:lnTo>
                  <a:lnTo>
                    <a:pt x="101358" y="244829"/>
                  </a:lnTo>
                  <a:lnTo>
                    <a:pt x="51370" y="238995"/>
                  </a:lnTo>
                  <a:lnTo>
                    <a:pt x="0" y="237011"/>
                  </a:lnTo>
                  <a:lnTo>
                    <a:pt x="0" y="0"/>
                  </a:lnTo>
                  <a:lnTo>
                    <a:pt x="51370" y="1984"/>
                  </a:lnTo>
                  <a:lnTo>
                    <a:pt x="101358" y="7818"/>
                  </a:lnTo>
                  <a:lnTo>
                    <a:pt x="149741" y="17318"/>
                  </a:lnTo>
                  <a:lnTo>
                    <a:pt x="196296" y="30303"/>
                  </a:lnTo>
                  <a:lnTo>
                    <a:pt x="240799" y="46591"/>
                  </a:lnTo>
                  <a:lnTo>
                    <a:pt x="283026" y="66001"/>
                  </a:lnTo>
                  <a:lnTo>
                    <a:pt x="322754" y="88351"/>
                  </a:lnTo>
                  <a:lnTo>
                    <a:pt x="359759" y="113460"/>
                  </a:lnTo>
                  <a:lnTo>
                    <a:pt x="393818" y="141145"/>
                  </a:lnTo>
                  <a:lnTo>
                    <a:pt x="424707" y="171224"/>
                  </a:lnTo>
                  <a:lnTo>
                    <a:pt x="452202" y="203517"/>
                  </a:lnTo>
                  <a:lnTo>
                    <a:pt x="476081" y="237842"/>
                  </a:lnTo>
                  <a:lnTo>
                    <a:pt x="496120" y="274016"/>
                  </a:lnTo>
                  <a:lnTo>
                    <a:pt x="512094" y="311859"/>
                  </a:lnTo>
                  <a:lnTo>
                    <a:pt x="523782" y="351187"/>
                  </a:lnTo>
                  <a:lnTo>
                    <a:pt x="530958" y="391821"/>
                  </a:lnTo>
                  <a:lnTo>
                    <a:pt x="533400" y="433577"/>
                  </a:lnTo>
                  <a:lnTo>
                    <a:pt x="533400" y="670588"/>
                  </a:lnTo>
                  <a:close/>
                </a:path>
              </a:pathLst>
            </a:custGeom>
            <a:solidFill>
              <a:srgbClr val="95B3B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8000999" y="3733799"/>
              <a:ext cx="533400" cy="1194435"/>
            </a:xfrm>
            <a:custGeom>
              <a:rect l="l" t="t" r="r" b="b"/>
              <a:pathLst>
                <a:path w="533400" h="1194435">
                  <a:moveTo>
                    <a:pt x="533400" y="670588"/>
                  </a:moveTo>
                  <a:lnTo>
                    <a:pt x="530958" y="628832"/>
                  </a:lnTo>
                  <a:lnTo>
                    <a:pt x="523782" y="588199"/>
                  </a:lnTo>
                  <a:lnTo>
                    <a:pt x="512094" y="548870"/>
                  </a:lnTo>
                  <a:lnTo>
                    <a:pt x="496120" y="511027"/>
                  </a:lnTo>
                  <a:lnTo>
                    <a:pt x="476081" y="474853"/>
                  </a:lnTo>
                  <a:lnTo>
                    <a:pt x="452202" y="440529"/>
                  </a:lnTo>
                  <a:lnTo>
                    <a:pt x="424707" y="408236"/>
                  </a:lnTo>
                  <a:lnTo>
                    <a:pt x="393818" y="378156"/>
                  </a:lnTo>
                  <a:lnTo>
                    <a:pt x="359759" y="350471"/>
                  </a:lnTo>
                  <a:lnTo>
                    <a:pt x="322754" y="325363"/>
                  </a:lnTo>
                  <a:lnTo>
                    <a:pt x="283026" y="303012"/>
                  </a:lnTo>
                  <a:lnTo>
                    <a:pt x="240799" y="283602"/>
                  </a:lnTo>
                  <a:lnTo>
                    <a:pt x="196296" y="267314"/>
                  </a:lnTo>
                  <a:lnTo>
                    <a:pt x="149741" y="254329"/>
                  </a:lnTo>
                  <a:lnTo>
                    <a:pt x="101358" y="244829"/>
                  </a:lnTo>
                  <a:lnTo>
                    <a:pt x="51370" y="238995"/>
                  </a:lnTo>
                  <a:lnTo>
                    <a:pt x="0" y="237011"/>
                  </a:lnTo>
                  <a:lnTo>
                    <a:pt x="0" y="0"/>
                  </a:lnTo>
                  <a:lnTo>
                    <a:pt x="51370" y="1984"/>
                  </a:lnTo>
                  <a:lnTo>
                    <a:pt x="101358" y="7818"/>
                  </a:lnTo>
                  <a:lnTo>
                    <a:pt x="149741" y="17318"/>
                  </a:lnTo>
                  <a:lnTo>
                    <a:pt x="196296" y="30303"/>
                  </a:lnTo>
                  <a:lnTo>
                    <a:pt x="240799" y="46591"/>
                  </a:lnTo>
                  <a:lnTo>
                    <a:pt x="283026" y="66001"/>
                  </a:lnTo>
                  <a:lnTo>
                    <a:pt x="322754" y="88351"/>
                  </a:lnTo>
                  <a:lnTo>
                    <a:pt x="359759" y="113460"/>
                  </a:lnTo>
                  <a:lnTo>
                    <a:pt x="393818" y="141145"/>
                  </a:lnTo>
                  <a:lnTo>
                    <a:pt x="424707" y="171224"/>
                  </a:lnTo>
                  <a:lnTo>
                    <a:pt x="452202" y="203517"/>
                  </a:lnTo>
                  <a:lnTo>
                    <a:pt x="476081" y="237842"/>
                  </a:lnTo>
                  <a:lnTo>
                    <a:pt x="496120" y="274016"/>
                  </a:lnTo>
                  <a:lnTo>
                    <a:pt x="512094" y="311859"/>
                  </a:lnTo>
                  <a:lnTo>
                    <a:pt x="523782" y="351187"/>
                  </a:lnTo>
                  <a:lnTo>
                    <a:pt x="530958" y="391821"/>
                  </a:lnTo>
                  <a:lnTo>
                    <a:pt x="533400" y="433577"/>
                  </a:lnTo>
                  <a:lnTo>
                    <a:pt x="533400" y="670589"/>
                  </a:lnTo>
                  <a:lnTo>
                    <a:pt x="530473" y="716061"/>
                  </a:lnTo>
                  <a:lnTo>
                    <a:pt x="521859" y="760415"/>
                  </a:lnTo>
                  <a:lnTo>
                    <a:pt x="507807" y="803364"/>
                  </a:lnTo>
                  <a:lnTo>
                    <a:pt x="488566" y="844622"/>
                  </a:lnTo>
                  <a:lnTo>
                    <a:pt x="464387" y="883901"/>
                  </a:lnTo>
                  <a:lnTo>
                    <a:pt x="435518" y="920915"/>
                  </a:lnTo>
                  <a:lnTo>
                    <a:pt x="402210" y="955377"/>
                  </a:lnTo>
                  <a:lnTo>
                    <a:pt x="364710" y="987001"/>
                  </a:lnTo>
                  <a:lnTo>
                    <a:pt x="323270" y="1015498"/>
                  </a:lnTo>
                  <a:lnTo>
                    <a:pt x="278138" y="1040584"/>
                  </a:lnTo>
                  <a:lnTo>
                    <a:pt x="229564" y="1061970"/>
                  </a:lnTo>
                  <a:lnTo>
                    <a:pt x="177798" y="1079370"/>
                  </a:lnTo>
                  <a:lnTo>
                    <a:pt x="177799" y="1194404"/>
                  </a:lnTo>
                  <a:lnTo>
                    <a:pt x="0" y="985661"/>
                  </a:lnTo>
                  <a:lnTo>
                    <a:pt x="177799" y="727327"/>
                  </a:lnTo>
                  <a:lnTo>
                    <a:pt x="177799" y="842360"/>
                  </a:lnTo>
                  <a:lnTo>
                    <a:pt x="230682" y="824515"/>
                  </a:lnTo>
                  <a:lnTo>
                    <a:pt x="280420" y="802410"/>
                  </a:lnTo>
                  <a:lnTo>
                    <a:pt x="326686" y="776326"/>
                  </a:lnTo>
                  <a:lnTo>
                    <a:pt x="369154" y="746545"/>
                  </a:lnTo>
                  <a:lnTo>
                    <a:pt x="407496" y="713350"/>
                  </a:lnTo>
                  <a:lnTo>
                    <a:pt x="441387" y="677024"/>
                  </a:lnTo>
                  <a:lnTo>
                    <a:pt x="470501" y="637849"/>
                  </a:lnTo>
                  <a:lnTo>
                    <a:pt x="494510" y="596108"/>
                  </a:lnTo>
                  <a:lnTo>
                    <a:pt x="513090" y="552083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>
              <a:off x="609613" y="5321720"/>
              <a:ext cx="381000" cy="525780"/>
            </a:xfrm>
            <a:custGeom>
              <a:rect l="l" t="t" r="r" b="b"/>
              <a:pathLst>
                <a:path w="381000" h="525779">
                  <a:moveTo>
                    <a:pt x="30948" y="232368"/>
                  </a:moveTo>
                  <a:lnTo>
                    <a:pt x="253987" y="232368"/>
                  </a:lnTo>
                  <a:lnTo>
                    <a:pt x="205976" y="213354"/>
                  </a:lnTo>
                  <a:lnTo>
                    <a:pt x="161760" y="188818"/>
                  </a:lnTo>
                  <a:lnTo>
                    <a:pt x="121831" y="159236"/>
                  </a:lnTo>
                  <a:lnTo>
                    <a:pt x="86681" y="125086"/>
                  </a:lnTo>
                  <a:lnTo>
                    <a:pt x="56800" y="86845"/>
                  </a:lnTo>
                  <a:lnTo>
                    <a:pt x="32680" y="44991"/>
                  </a:lnTo>
                  <a:lnTo>
                    <a:pt x="14814" y="0"/>
                  </a:lnTo>
                  <a:lnTo>
                    <a:pt x="4194" y="44422"/>
                  </a:lnTo>
                  <a:lnTo>
                    <a:pt x="0" y="88755"/>
                  </a:lnTo>
                  <a:lnTo>
                    <a:pt x="1970" y="132535"/>
                  </a:lnTo>
                  <a:lnTo>
                    <a:pt x="9845" y="175296"/>
                  </a:lnTo>
                  <a:lnTo>
                    <a:pt x="23361" y="216575"/>
                  </a:lnTo>
                  <a:lnTo>
                    <a:pt x="30948" y="232368"/>
                  </a:lnTo>
                  <a:close/>
                </a:path>
                <a:path w="381000" h="525779">
                  <a:moveTo>
                    <a:pt x="253987" y="525742"/>
                  </a:moveTo>
                  <a:lnTo>
                    <a:pt x="380986" y="348615"/>
                  </a:lnTo>
                  <a:lnTo>
                    <a:pt x="253987" y="131613"/>
                  </a:lnTo>
                  <a:lnTo>
                    <a:pt x="253987" y="232368"/>
                  </a:lnTo>
                  <a:lnTo>
                    <a:pt x="30948" y="232368"/>
                  </a:lnTo>
                  <a:lnTo>
                    <a:pt x="66273" y="292827"/>
                  </a:lnTo>
                  <a:lnTo>
                    <a:pt x="95147" y="326870"/>
                  </a:lnTo>
                  <a:lnTo>
                    <a:pt x="128616" y="357572"/>
                  </a:lnTo>
                  <a:lnTo>
                    <a:pt x="166420" y="384468"/>
                  </a:lnTo>
                  <a:lnTo>
                    <a:pt x="208298" y="407094"/>
                  </a:lnTo>
                  <a:lnTo>
                    <a:pt x="253987" y="424985"/>
                  </a:lnTo>
                  <a:lnTo>
                    <a:pt x="253987" y="525742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>
              <a:off x="609600" y="4876799"/>
              <a:ext cx="381000" cy="541655"/>
            </a:xfrm>
            <a:custGeom>
              <a:rect l="l" t="t" r="r" b="b"/>
              <a:pathLst>
                <a:path w="381000" h="541654">
                  <a:moveTo>
                    <a:pt x="0" y="541230"/>
                  </a:moveTo>
                  <a:lnTo>
                    <a:pt x="3478" y="493926"/>
                  </a:lnTo>
                  <a:lnTo>
                    <a:pt x="13609" y="448555"/>
                  </a:lnTo>
                  <a:lnTo>
                    <a:pt x="29940" y="405535"/>
                  </a:lnTo>
                  <a:lnTo>
                    <a:pt x="52017" y="365279"/>
                  </a:lnTo>
                  <a:lnTo>
                    <a:pt x="79386" y="328203"/>
                  </a:lnTo>
                  <a:lnTo>
                    <a:pt x="111592" y="294724"/>
                  </a:lnTo>
                  <a:lnTo>
                    <a:pt x="148182" y="265255"/>
                  </a:lnTo>
                  <a:lnTo>
                    <a:pt x="188702" y="240213"/>
                  </a:lnTo>
                  <a:lnTo>
                    <a:pt x="232697" y="220013"/>
                  </a:lnTo>
                  <a:lnTo>
                    <a:pt x="279715" y="205070"/>
                  </a:lnTo>
                  <a:lnTo>
                    <a:pt x="329300" y="195800"/>
                  </a:lnTo>
                  <a:lnTo>
                    <a:pt x="381000" y="192618"/>
                  </a:lnTo>
                  <a:lnTo>
                    <a:pt x="381000" y="0"/>
                  </a:lnTo>
                  <a:lnTo>
                    <a:pt x="329300" y="3182"/>
                  </a:lnTo>
                  <a:lnTo>
                    <a:pt x="279715" y="12452"/>
                  </a:lnTo>
                  <a:lnTo>
                    <a:pt x="232697" y="27395"/>
                  </a:lnTo>
                  <a:lnTo>
                    <a:pt x="188702" y="47595"/>
                  </a:lnTo>
                  <a:lnTo>
                    <a:pt x="148182" y="72637"/>
                  </a:lnTo>
                  <a:lnTo>
                    <a:pt x="111592" y="102106"/>
                  </a:lnTo>
                  <a:lnTo>
                    <a:pt x="79386" y="135585"/>
                  </a:lnTo>
                  <a:lnTo>
                    <a:pt x="52017" y="172661"/>
                  </a:lnTo>
                  <a:lnTo>
                    <a:pt x="29940" y="212916"/>
                  </a:lnTo>
                  <a:lnTo>
                    <a:pt x="13609" y="255937"/>
                  </a:lnTo>
                  <a:lnTo>
                    <a:pt x="3478" y="301308"/>
                  </a:lnTo>
                  <a:lnTo>
                    <a:pt x="0" y="348612"/>
                  </a:lnTo>
                  <a:lnTo>
                    <a:pt x="0" y="541230"/>
                  </a:lnTo>
                  <a:close/>
                </a:path>
              </a:pathLst>
            </a:custGeom>
            <a:solidFill>
              <a:srgbClr val="95B3B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6" name="object 36"/>
            <p:cNvSpPr/>
            <p:nvPr/>
          </p:nvSpPr>
          <p:spPr>
            <a:xfrm>
              <a:off x="609600" y="4876799"/>
              <a:ext cx="381000" cy="970915"/>
            </a:xfrm>
            <a:custGeom>
              <a:rect l="l" t="t" r="r" b="b"/>
              <a:pathLst>
                <a:path w="381000" h="970914">
                  <a:moveTo>
                    <a:pt x="0" y="541230"/>
                  </a:moveTo>
                  <a:lnTo>
                    <a:pt x="3478" y="493926"/>
                  </a:lnTo>
                  <a:lnTo>
                    <a:pt x="13609" y="448555"/>
                  </a:lnTo>
                  <a:lnTo>
                    <a:pt x="29940" y="405535"/>
                  </a:lnTo>
                  <a:lnTo>
                    <a:pt x="52017" y="365279"/>
                  </a:lnTo>
                  <a:lnTo>
                    <a:pt x="79386" y="328203"/>
                  </a:lnTo>
                  <a:lnTo>
                    <a:pt x="111592" y="294724"/>
                  </a:lnTo>
                  <a:lnTo>
                    <a:pt x="148182" y="265255"/>
                  </a:lnTo>
                  <a:lnTo>
                    <a:pt x="188702" y="240213"/>
                  </a:lnTo>
                  <a:lnTo>
                    <a:pt x="232697" y="220013"/>
                  </a:lnTo>
                  <a:lnTo>
                    <a:pt x="279715" y="205070"/>
                  </a:lnTo>
                  <a:lnTo>
                    <a:pt x="329300" y="195800"/>
                  </a:lnTo>
                  <a:lnTo>
                    <a:pt x="381000" y="192618"/>
                  </a:lnTo>
                  <a:lnTo>
                    <a:pt x="381000" y="0"/>
                  </a:lnTo>
                  <a:lnTo>
                    <a:pt x="329300" y="3182"/>
                  </a:lnTo>
                  <a:lnTo>
                    <a:pt x="279715" y="12452"/>
                  </a:lnTo>
                  <a:lnTo>
                    <a:pt x="232697" y="27395"/>
                  </a:lnTo>
                  <a:lnTo>
                    <a:pt x="188702" y="47595"/>
                  </a:lnTo>
                  <a:lnTo>
                    <a:pt x="148182" y="72637"/>
                  </a:lnTo>
                  <a:lnTo>
                    <a:pt x="111592" y="102106"/>
                  </a:lnTo>
                  <a:lnTo>
                    <a:pt x="79386" y="135585"/>
                  </a:lnTo>
                  <a:lnTo>
                    <a:pt x="52017" y="172661"/>
                  </a:lnTo>
                  <a:lnTo>
                    <a:pt x="29941" y="212916"/>
                  </a:lnTo>
                  <a:lnTo>
                    <a:pt x="13609" y="255937"/>
                  </a:lnTo>
                  <a:lnTo>
                    <a:pt x="3478" y="301308"/>
                  </a:lnTo>
                  <a:lnTo>
                    <a:pt x="0" y="348612"/>
                  </a:lnTo>
                  <a:lnTo>
                    <a:pt x="0" y="541231"/>
                  </a:lnTo>
                  <a:lnTo>
                    <a:pt x="3699" y="589791"/>
                  </a:lnTo>
                  <a:lnTo>
                    <a:pt x="14514" y="636616"/>
                  </a:lnTo>
                  <a:lnTo>
                    <a:pt x="32023" y="681160"/>
                  </a:lnTo>
                  <a:lnTo>
                    <a:pt x="55804" y="722876"/>
                  </a:lnTo>
                  <a:lnTo>
                    <a:pt x="85435" y="761218"/>
                  </a:lnTo>
                  <a:lnTo>
                    <a:pt x="120492" y="795638"/>
                  </a:lnTo>
                  <a:lnTo>
                    <a:pt x="160553" y="825590"/>
                  </a:lnTo>
                  <a:lnTo>
                    <a:pt x="205197" y="850529"/>
                  </a:lnTo>
                  <a:lnTo>
                    <a:pt x="254001" y="869906"/>
                  </a:lnTo>
                  <a:lnTo>
                    <a:pt x="254001" y="970663"/>
                  </a:lnTo>
                  <a:lnTo>
                    <a:pt x="381000" y="793535"/>
                  </a:lnTo>
                  <a:lnTo>
                    <a:pt x="254001" y="576534"/>
                  </a:lnTo>
                  <a:lnTo>
                    <a:pt x="254001" y="677289"/>
                  </a:lnTo>
                  <a:lnTo>
                    <a:pt x="205989" y="658275"/>
                  </a:lnTo>
                  <a:lnTo>
                    <a:pt x="161774" y="633739"/>
                  </a:lnTo>
                  <a:lnTo>
                    <a:pt x="121845" y="604157"/>
                  </a:lnTo>
                  <a:lnTo>
                    <a:pt x="86694" y="570006"/>
                  </a:lnTo>
                  <a:lnTo>
                    <a:pt x="56813" y="531766"/>
                  </a:lnTo>
                  <a:lnTo>
                    <a:pt x="32694" y="489911"/>
                  </a:lnTo>
                  <a:lnTo>
                    <a:pt x="14827" y="444921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7" name="object 37"/>
          <p:cNvSpPr txBox="1"/>
          <p:nvPr/>
        </p:nvSpPr>
        <p:spPr>
          <a:xfrm>
            <a:off x="3124200" y="5486400"/>
            <a:ext cx="1066800" cy="533400"/>
          </a:xfrm>
          <a:prstGeom prst="rect">
            <a:avLst/>
          </a:prstGeom>
          <a:solidFill>
            <a:srgbClr val="BBE0E3"/>
          </a:solidFill>
          <a:ln w="9525">
            <a:solidFill>
              <a:srgbClr val="000000"/>
            </a:solidFill>
          </a:ln>
        </p:spPr>
        <p:txBody>
          <a:bodyPr vert="horz" wrap="square" lIns="0" tIns="136525" rIns="0" bIns="0" rtlCol="0">
            <a:spAutoFit/>
          </a:bodyPr>
          <a:lstStyle/>
          <a:p>
            <a:pPr marL="76200">
              <a:lnSpc>
                <a:spcPct val="100000"/>
              </a:lnSpc>
              <a:spcBef>
                <a:spcPts val="1075"/>
              </a:spcBef>
            </a:pPr>
            <a:r>
              <a:rPr sz="1800" spc="-15">
                <a:solidFill>
                  <a:srgbClr val="FF0000"/>
                </a:solidFill>
                <a:latin typeface="黑体"/>
                <a:cs typeface="黑体"/>
              </a:rPr>
              <a:t>涂助焊剂</a:t>
            </a:r>
            <a:endParaRPr sz="18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201295"/>
            <a:ext cx="1041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/>
              <a:t>提纲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990600" y="1676399"/>
            <a:ext cx="7146925" cy="3281679"/>
            <a:chOff x="990600" y="1676399"/>
            <a:chExt cx="7146925" cy="3281679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523999" y="2303462"/>
              <a:ext cx="5394324" cy="53816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559754" y="2333624"/>
              <a:ext cx="5343525" cy="469900"/>
            </a:xfrm>
            <a:custGeom>
              <a:rect l="l" t="t" r="r" b="b"/>
              <a:pathLst>
                <a:path w="5343525" h="469900">
                  <a:moveTo>
                    <a:pt x="234950" y="469900"/>
                  </a:moveTo>
                  <a:lnTo>
                    <a:pt x="187599" y="465126"/>
                  </a:lnTo>
                  <a:lnTo>
                    <a:pt x="143496" y="451436"/>
                  </a:lnTo>
                  <a:lnTo>
                    <a:pt x="103587" y="429774"/>
                  </a:lnTo>
                  <a:lnTo>
                    <a:pt x="68815" y="401084"/>
                  </a:lnTo>
                  <a:lnTo>
                    <a:pt x="40125" y="366312"/>
                  </a:lnTo>
                  <a:lnTo>
                    <a:pt x="18463" y="326403"/>
                  </a:lnTo>
                  <a:lnTo>
                    <a:pt x="4773" y="282300"/>
                  </a:lnTo>
                  <a:lnTo>
                    <a:pt x="0" y="234949"/>
                  </a:lnTo>
                  <a:lnTo>
                    <a:pt x="4773" y="187599"/>
                  </a:lnTo>
                  <a:lnTo>
                    <a:pt x="18463" y="143496"/>
                  </a:lnTo>
                  <a:lnTo>
                    <a:pt x="40126" y="103587"/>
                  </a:lnTo>
                  <a:lnTo>
                    <a:pt x="68815" y="68815"/>
                  </a:lnTo>
                  <a:lnTo>
                    <a:pt x="103587" y="40125"/>
                  </a:lnTo>
                  <a:lnTo>
                    <a:pt x="143497" y="18463"/>
                  </a:lnTo>
                  <a:lnTo>
                    <a:pt x="187599" y="4773"/>
                  </a:lnTo>
                  <a:lnTo>
                    <a:pt x="234949" y="0"/>
                  </a:lnTo>
                  <a:lnTo>
                    <a:pt x="5108074" y="0"/>
                  </a:lnTo>
                  <a:lnTo>
                    <a:pt x="5155424" y="4773"/>
                  </a:lnTo>
                  <a:lnTo>
                    <a:pt x="5199527" y="18463"/>
                  </a:lnTo>
                  <a:lnTo>
                    <a:pt x="5239437" y="40125"/>
                  </a:lnTo>
                  <a:lnTo>
                    <a:pt x="5274209" y="68815"/>
                  </a:lnTo>
                  <a:lnTo>
                    <a:pt x="5302898" y="103587"/>
                  </a:lnTo>
                  <a:lnTo>
                    <a:pt x="5324560" y="143497"/>
                  </a:lnTo>
                  <a:lnTo>
                    <a:pt x="5338250" y="187599"/>
                  </a:lnTo>
                  <a:lnTo>
                    <a:pt x="5343023" y="234950"/>
                  </a:lnTo>
                  <a:lnTo>
                    <a:pt x="5338250" y="282300"/>
                  </a:lnTo>
                  <a:lnTo>
                    <a:pt x="5324560" y="326403"/>
                  </a:lnTo>
                  <a:lnTo>
                    <a:pt x="5302898" y="366312"/>
                  </a:lnTo>
                  <a:lnTo>
                    <a:pt x="5274208" y="401084"/>
                  </a:lnTo>
                  <a:lnTo>
                    <a:pt x="5239436" y="429774"/>
                  </a:lnTo>
                  <a:lnTo>
                    <a:pt x="5199527" y="451436"/>
                  </a:lnTo>
                  <a:lnTo>
                    <a:pt x="5155424" y="465126"/>
                  </a:lnTo>
                  <a:lnTo>
                    <a:pt x="5108074" y="469900"/>
                  </a:lnTo>
                  <a:lnTo>
                    <a:pt x="234950" y="469900"/>
                  </a:lnTo>
                  <a:close/>
                </a:path>
              </a:pathLst>
            </a:custGeom>
            <a:solidFill>
              <a:srgbClr val="0099FF">
                <a:alpha val="36077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651000" y="2489200"/>
              <a:ext cx="222565" cy="207962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682565" y="2498724"/>
              <a:ext cx="166338" cy="66675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688973" y="2626270"/>
              <a:ext cx="162560" cy="60325"/>
            </a:xfrm>
            <a:custGeom>
              <a:rect l="l" t="t" r="r" b="b"/>
              <a:pathLst>
                <a:path w="162560" h="60325">
                  <a:moveTo>
                    <a:pt x="162471" y="10744"/>
                  </a:moveTo>
                  <a:lnTo>
                    <a:pt x="162255" y="0"/>
                  </a:lnTo>
                  <a:lnTo>
                    <a:pt x="159664" y="3911"/>
                  </a:lnTo>
                  <a:lnTo>
                    <a:pt x="156273" y="7899"/>
                  </a:lnTo>
                  <a:lnTo>
                    <a:pt x="152184" y="11823"/>
                  </a:lnTo>
                  <a:lnTo>
                    <a:pt x="132029" y="27101"/>
                  </a:lnTo>
                  <a:lnTo>
                    <a:pt x="108369" y="38747"/>
                  </a:lnTo>
                  <a:lnTo>
                    <a:pt x="97739" y="41783"/>
                  </a:lnTo>
                  <a:lnTo>
                    <a:pt x="83934" y="43548"/>
                  </a:lnTo>
                  <a:lnTo>
                    <a:pt x="75857" y="43815"/>
                  </a:lnTo>
                  <a:lnTo>
                    <a:pt x="63944" y="43167"/>
                  </a:lnTo>
                  <a:lnTo>
                    <a:pt x="15125" y="20243"/>
                  </a:lnTo>
                  <a:lnTo>
                    <a:pt x="241" y="4038"/>
                  </a:lnTo>
                  <a:lnTo>
                    <a:pt x="0" y="14833"/>
                  </a:lnTo>
                  <a:lnTo>
                    <a:pt x="39560" y="50393"/>
                  </a:lnTo>
                  <a:lnTo>
                    <a:pt x="78105" y="60147"/>
                  </a:lnTo>
                  <a:lnTo>
                    <a:pt x="84442" y="59118"/>
                  </a:lnTo>
                  <a:lnTo>
                    <a:pt x="86461" y="59309"/>
                  </a:lnTo>
                  <a:lnTo>
                    <a:pt x="104724" y="57315"/>
                  </a:lnTo>
                  <a:lnTo>
                    <a:pt x="117894" y="51650"/>
                  </a:lnTo>
                  <a:lnTo>
                    <a:pt x="118706" y="50482"/>
                  </a:lnTo>
                  <a:lnTo>
                    <a:pt x="119634" y="49911"/>
                  </a:lnTo>
                  <a:lnTo>
                    <a:pt x="125082" y="47904"/>
                  </a:lnTo>
                  <a:lnTo>
                    <a:pt x="128066" y="45631"/>
                  </a:lnTo>
                  <a:lnTo>
                    <a:pt x="139801" y="39357"/>
                  </a:lnTo>
                  <a:lnTo>
                    <a:pt x="149885" y="29222"/>
                  </a:lnTo>
                  <a:lnTo>
                    <a:pt x="150291" y="27406"/>
                  </a:lnTo>
                  <a:lnTo>
                    <a:pt x="155130" y="23025"/>
                  </a:lnTo>
                  <a:lnTo>
                    <a:pt x="162471" y="10744"/>
                  </a:lnTo>
                  <a:close/>
                </a:path>
              </a:pathLst>
            </a:custGeom>
            <a:solidFill>
              <a:srgbClr val="F8F8F8">
                <a:alpha val="3921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801812" y="3006724"/>
              <a:ext cx="5511799" cy="538162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836847" y="3036887"/>
              <a:ext cx="5469890" cy="481330"/>
            </a:xfrm>
            <a:custGeom>
              <a:rect l="l" t="t" r="r" b="b"/>
              <a:pathLst>
                <a:path w="5469890" h="481329">
                  <a:moveTo>
                    <a:pt x="240506" y="481012"/>
                  </a:moveTo>
                  <a:lnTo>
                    <a:pt x="192035" y="476126"/>
                  </a:lnTo>
                  <a:lnTo>
                    <a:pt x="146890" y="462112"/>
                  </a:lnTo>
                  <a:lnTo>
                    <a:pt x="106036" y="439937"/>
                  </a:lnTo>
                  <a:lnTo>
                    <a:pt x="70442" y="410569"/>
                  </a:lnTo>
                  <a:lnTo>
                    <a:pt x="41074" y="374975"/>
                  </a:lnTo>
                  <a:lnTo>
                    <a:pt x="18900" y="334121"/>
                  </a:lnTo>
                  <a:lnTo>
                    <a:pt x="4886" y="288976"/>
                  </a:lnTo>
                  <a:lnTo>
                    <a:pt x="0" y="240506"/>
                  </a:lnTo>
                  <a:lnTo>
                    <a:pt x="4886" y="192035"/>
                  </a:lnTo>
                  <a:lnTo>
                    <a:pt x="18900" y="146890"/>
                  </a:lnTo>
                  <a:lnTo>
                    <a:pt x="41074" y="106036"/>
                  </a:lnTo>
                  <a:lnTo>
                    <a:pt x="70442" y="70442"/>
                  </a:lnTo>
                  <a:lnTo>
                    <a:pt x="106037" y="41074"/>
                  </a:lnTo>
                  <a:lnTo>
                    <a:pt x="146890" y="18900"/>
                  </a:lnTo>
                  <a:lnTo>
                    <a:pt x="192035" y="4886"/>
                  </a:lnTo>
                  <a:lnTo>
                    <a:pt x="240506" y="0"/>
                  </a:lnTo>
                  <a:lnTo>
                    <a:pt x="5229250" y="0"/>
                  </a:lnTo>
                  <a:lnTo>
                    <a:pt x="5277720" y="4886"/>
                  </a:lnTo>
                  <a:lnTo>
                    <a:pt x="5322866" y="18900"/>
                  </a:lnTo>
                  <a:lnTo>
                    <a:pt x="5363719" y="41074"/>
                  </a:lnTo>
                  <a:lnTo>
                    <a:pt x="5399313" y="70442"/>
                  </a:lnTo>
                  <a:lnTo>
                    <a:pt x="5428681" y="106037"/>
                  </a:lnTo>
                  <a:lnTo>
                    <a:pt x="5450856" y="146890"/>
                  </a:lnTo>
                  <a:lnTo>
                    <a:pt x="5464870" y="192036"/>
                  </a:lnTo>
                  <a:lnTo>
                    <a:pt x="5469756" y="240506"/>
                  </a:lnTo>
                  <a:lnTo>
                    <a:pt x="5464870" y="288976"/>
                  </a:lnTo>
                  <a:lnTo>
                    <a:pt x="5450856" y="334122"/>
                  </a:lnTo>
                  <a:lnTo>
                    <a:pt x="5428681" y="374975"/>
                  </a:lnTo>
                  <a:lnTo>
                    <a:pt x="5399313" y="410569"/>
                  </a:lnTo>
                  <a:lnTo>
                    <a:pt x="5363719" y="439937"/>
                  </a:lnTo>
                  <a:lnTo>
                    <a:pt x="5322865" y="462112"/>
                  </a:lnTo>
                  <a:lnTo>
                    <a:pt x="5277719" y="476126"/>
                  </a:lnTo>
                  <a:lnTo>
                    <a:pt x="5229250" y="481012"/>
                  </a:lnTo>
                  <a:lnTo>
                    <a:pt x="240506" y="481012"/>
                  </a:lnTo>
                  <a:close/>
                </a:path>
              </a:pathLst>
            </a:custGeom>
            <a:solidFill>
              <a:srgbClr val="0099FF">
                <a:alpha val="36077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1943100" y="3187700"/>
              <a:ext cx="204607" cy="207962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1967180" y="3192462"/>
              <a:ext cx="152755" cy="66674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1971700" y="3321824"/>
              <a:ext cx="151130" cy="56515"/>
            </a:xfrm>
            <a:custGeom>
              <a:rect l="l" t="t" r="r" b="b"/>
              <a:pathLst>
                <a:path w="151130" h="56514">
                  <a:moveTo>
                    <a:pt x="150507" y="10947"/>
                  </a:moveTo>
                  <a:lnTo>
                    <a:pt x="149821" y="0"/>
                  </a:lnTo>
                  <a:lnTo>
                    <a:pt x="147548" y="3873"/>
                  </a:lnTo>
                  <a:lnTo>
                    <a:pt x="144526" y="7785"/>
                  </a:lnTo>
                  <a:lnTo>
                    <a:pt x="100596" y="37109"/>
                  </a:lnTo>
                  <a:lnTo>
                    <a:pt x="71208" y="41503"/>
                  </a:lnTo>
                  <a:lnTo>
                    <a:pt x="63233" y="40932"/>
                  </a:lnTo>
                  <a:lnTo>
                    <a:pt x="14058" y="17868"/>
                  </a:lnTo>
                  <a:lnTo>
                    <a:pt x="698" y="2019"/>
                  </a:lnTo>
                  <a:lnTo>
                    <a:pt x="0" y="13017"/>
                  </a:lnTo>
                  <a:lnTo>
                    <a:pt x="35826" y="47498"/>
                  </a:lnTo>
                  <a:lnTo>
                    <a:pt x="59613" y="54521"/>
                  </a:lnTo>
                  <a:lnTo>
                    <a:pt x="60337" y="54597"/>
                  </a:lnTo>
                  <a:lnTo>
                    <a:pt x="71818" y="55753"/>
                  </a:lnTo>
                  <a:lnTo>
                    <a:pt x="72288" y="55651"/>
                  </a:lnTo>
                  <a:lnTo>
                    <a:pt x="79565" y="56286"/>
                  </a:lnTo>
                  <a:lnTo>
                    <a:pt x="96583" y="53835"/>
                  </a:lnTo>
                  <a:lnTo>
                    <a:pt x="102806" y="50749"/>
                  </a:lnTo>
                  <a:lnTo>
                    <a:pt x="107569" y="49364"/>
                  </a:lnTo>
                  <a:lnTo>
                    <a:pt x="108165" y="48958"/>
                  </a:lnTo>
                  <a:lnTo>
                    <a:pt x="114922" y="46901"/>
                  </a:lnTo>
                  <a:lnTo>
                    <a:pt x="129781" y="38290"/>
                  </a:lnTo>
                  <a:lnTo>
                    <a:pt x="138112" y="28943"/>
                  </a:lnTo>
                  <a:lnTo>
                    <a:pt x="144106" y="23126"/>
                  </a:lnTo>
                  <a:lnTo>
                    <a:pt x="150507" y="10947"/>
                  </a:lnTo>
                  <a:close/>
                </a:path>
              </a:pathLst>
            </a:custGeom>
            <a:solidFill>
              <a:srgbClr val="F8F8F8">
                <a:alpha val="3921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2276474" y="3714749"/>
              <a:ext cx="5394324" cy="538162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2312229" y="3744912"/>
              <a:ext cx="5343525" cy="469900"/>
            </a:xfrm>
            <a:custGeom>
              <a:rect l="l" t="t" r="r" b="b"/>
              <a:pathLst>
                <a:path w="5343525" h="469900">
                  <a:moveTo>
                    <a:pt x="234950" y="469900"/>
                  </a:moveTo>
                  <a:lnTo>
                    <a:pt x="187599" y="465126"/>
                  </a:lnTo>
                  <a:lnTo>
                    <a:pt x="143496" y="451436"/>
                  </a:lnTo>
                  <a:lnTo>
                    <a:pt x="103587" y="429774"/>
                  </a:lnTo>
                  <a:lnTo>
                    <a:pt x="68815" y="401084"/>
                  </a:lnTo>
                  <a:lnTo>
                    <a:pt x="40125" y="366312"/>
                  </a:lnTo>
                  <a:lnTo>
                    <a:pt x="18463" y="326403"/>
                  </a:lnTo>
                  <a:lnTo>
                    <a:pt x="4773" y="282300"/>
                  </a:lnTo>
                  <a:lnTo>
                    <a:pt x="0" y="234950"/>
                  </a:lnTo>
                  <a:lnTo>
                    <a:pt x="4773" y="187599"/>
                  </a:lnTo>
                  <a:lnTo>
                    <a:pt x="18463" y="143496"/>
                  </a:lnTo>
                  <a:lnTo>
                    <a:pt x="40126" y="103587"/>
                  </a:lnTo>
                  <a:lnTo>
                    <a:pt x="68815" y="68815"/>
                  </a:lnTo>
                  <a:lnTo>
                    <a:pt x="103587" y="40125"/>
                  </a:lnTo>
                  <a:lnTo>
                    <a:pt x="143497" y="18463"/>
                  </a:lnTo>
                  <a:lnTo>
                    <a:pt x="187599" y="4773"/>
                  </a:lnTo>
                  <a:lnTo>
                    <a:pt x="234949" y="0"/>
                  </a:lnTo>
                  <a:lnTo>
                    <a:pt x="5108074" y="0"/>
                  </a:lnTo>
                  <a:lnTo>
                    <a:pt x="5155424" y="4773"/>
                  </a:lnTo>
                  <a:lnTo>
                    <a:pt x="5199527" y="18463"/>
                  </a:lnTo>
                  <a:lnTo>
                    <a:pt x="5239437" y="40126"/>
                  </a:lnTo>
                  <a:lnTo>
                    <a:pt x="5274209" y="68815"/>
                  </a:lnTo>
                  <a:lnTo>
                    <a:pt x="5302898" y="103587"/>
                  </a:lnTo>
                  <a:lnTo>
                    <a:pt x="5324560" y="143497"/>
                  </a:lnTo>
                  <a:lnTo>
                    <a:pt x="5338250" y="187599"/>
                  </a:lnTo>
                  <a:lnTo>
                    <a:pt x="5343023" y="234950"/>
                  </a:lnTo>
                  <a:lnTo>
                    <a:pt x="5338250" y="282300"/>
                  </a:lnTo>
                  <a:lnTo>
                    <a:pt x="5324560" y="326403"/>
                  </a:lnTo>
                  <a:lnTo>
                    <a:pt x="5302898" y="366313"/>
                  </a:lnTo>
                  <a:lnTo>
                    <a:pt x="5274208" y="401085"/>
                  </a:lnTo>
                  <a:lnTo>
                    <a:pt x="5239436" y="429774"/>
                  </a:lnTo>
                  <a:lnTo>
                    <a:pt x="5199527" y="451436"/>
                  </a:lnTo>
                  <a:lnTo>
                    <a:pt x="5155424" y="465126"/>
                  </a:lnTo>
                  <a:lnTo>
                    <a:pt x="5108074" y="469900"/>
                  </a:lnTo>
                  <a:lnTo>
                    <a:pt x="234950" y="469900"/>
                  </a:lnTo>
                  <a:close/>
                </a:path>
              </a:pathLst>
            </a:custGeom>
            <a:solidFill>
              <a:srgbClr val="EAEAEA">
                <a:alpha val="45097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6" name="object 1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2413000" y="3898900"/>
              <a:ext cx="220747" cy="207962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2435040" y="3910012"/>
              <a:ext cx="166337" cy="66675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2441448" y="4037558"/>
              <a:ext cx="162560" cy="60325"/>
            </a:xfrm>
            <a:custGeom>
              <a:rect l="l" t="t" r="r" b="b"/>
              <a:pathLst>
                <a:path w="162560" h="60325">
                  <a:moveTo>
                    <a:pt x="162471" y="10744"/>
                  </a:moveTo>
                  <a:lnTo>
                    <a:pt x="162242" y="0"/>
                  </a:lnTo>
                  <a:lnTo>
                    <a:pt x="159664" y="3911"/>
                  </a:lnTo>
                  <a:lnTo>
                    <a:pt x="156273" y="7899"/>
                  </a:lnTo>
                  <a:lnTo>
                    <a:pt x="152184" y="11823"/>
                  </a:lnTo>
                  <a:lnTo>
                    <a:pt x="132029" y="27101"/>
                  </a:lnTo>
                  <a:lnTo>
                    <a:pt x="108369" y="38747"/>
                  </a:lnTo>
                  <a:lnTo>
                    <a:pt x="97739" y="41783"/>
                  </a:lnTo>
                  <a:lnTo>
                    <a:pt x="83934" y="43548"/>
                  </a:lnTo>
                  <a:lnTo>
                    <a:pt x="75857" y="43815"/>
                  </a:lnTo>
                  <a:lnTo>
                    <a:pt x="63944" y="43167"/>
                  </a:lnTo>
                  <a:lnTo>
                    <a:pt x="15125" y="20243"/>
                  </a:lnTo>
                  <a:lnTo>
                    <a:pt x="241" y="4038"/>
                  </a:lnTo>
                  <a:lnTo>
                    <a:pt x="0" y="14833"/>
                  </a:lnTo>
                  <a:lnTo>
                    <a:pt x="39560" y="50393"/>
                  </a:lnTo>
                  <a:lnTo>
                    <a:pt x="78105" y="60147"/>
                  </a:lnTo>
                  <a:lnTo>
                    <a:pt x="84442" y="59118"/>
                  </a:lnTo>
                  <a:lnTo>
                    <a:pt x="86461" y="59309"/>
                  </a:lnTo>
                  <a:lnTo>
                    <a:pt x="104724" y="57315"/>
                  </a:lnTo>
                  <a:lnTo>
                    <a:pt x="117881" y="51650"/>
                  </a:lnTo>
                  <a:lnTo>
                    <a:pt x="118681" y="50495"/>
                  </a:lnTo>
                  <a:lnTo>
                    <a:pt x="119646" y="49911"/>
                  </a:lnTo>
                  <a:lnTo>
                    <a:pt x="125082" y="47904"/>
                  </a:lnTo>
                  <a:lnTo>
                    <a:pt x="128066" y="45631"/>
                  </a:lnTo>
                  <a:lnTo>
                    <a:pt x="139801" y="39357"/>
                  </a:lnTo>
                  <a:lnTo>
                    <a:pt x="149885" y="29222"/>
                  </a:lnTo>
                  <a:lnTo>
                    <a:pt x="150291" y="27406"/>
                  </a:lnTo>
                  <a:lnTo>
                    <a:pt x="155130" y="23025"/>
                  </a:lnTo>
                  <a:lnTo>
                    <a:pt x="162471" y="10744"/>
                  </a:lnTo>
                  <a:close/>
                </a:path>
              </a:pathLst>
            </a:custGeom>
            <a:solidFill>
              <a:srgbClr val="F8F8F8">
                <a:alpha val="3921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90600" y="1676399"/>
              <a:ext cx="5511799" cy="538162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1025635" y="1706562"/>
              <a:ext cx="5469890" cy="481330"/>
            </a:xfrm>
            <a:custGeom>
              <a:rect l="l" t="t" r="r" b="b"/>
              <a:pathLst>
                <a:path w="5469890" h="481330">
                  <a:moveTo>
                    <a:pt x="240506" y="481012"/>
                  </a:moveTo>
                  <a:lnTo>
                    <a:pt x="192035" y="476126"/>
                  </a:lnTo>
                  <a:lnTo>
                    <a:pt x="146890" y="462112"/>
                  </a:lnTo>
                  <a:lnTo>
                    <a:pt x="106036" y="439937"/>
                  </a:lnTo>
                  <a:lnTo>
                    <a:pt x="70442" y="410569"/>
                  </a:lnTo>
                  <a:lnTo>
                    <a:pt x="41074" y="374975"/>
                  </a:lnTo>
                  <a:lnTo>
                    <a:pt x="18900" y="334122"/>
                  </a:lnTo>
                  <a:lnTo>
                    <a:pt x="4886" y="288976"/>
                  </a:lnTo>
                  <a:lnTo>
                    <a:pt x="0" y="240506"/>
                  </a:lnTo>
                  <a:lnTo>
                    <a:pt x="4886" y="192035"/>
                  </a:lnTo>
                  <a:lnTo>
                    <a:pt x="18900" y="146890"/>
                  </a:lnTo>
                  <a:lnTo>
                    <a:pt x="41074" y="106036"/>
                  </a:lnTo>
                  <a:lnTo>
                    <a:pt x="70442" y="70442"/>
                  </a:lnTo>
                  <a:lnTo>
                    <a:pt x="106037" y="41074"/>
                  </a:lnTo>
                  <a:lnTo>
                    <a:pt x="146890" y="18900"/>
                  </a:lnTo>
                  <a:lnTo>
                    <a:pt x="192035" y="4886"/>
                  </a:lnTo>
                  <a:lnTo>
                    <a:pt x="240506" y="0"/>
                  </a:lnTo>
                  <a:lnTo>
                    <a:pt x="5229251" y="0"/>
                  </a:lnTo>
                  <a:lnTo>
                    <a:pt x="5277720" y="4886"/>
                  </a:lnTo>
                  <a:lnTo>
                    <a:pt x="5322866" y="18900"/>
                  </a:lnTo>
                  <a:lnTo>
                    <a:pt x="5363720" y="41074"/>
                  </a:lnTo>
                  <a:lnTo>
                    <a:pt x="5399314" y="70442"/>
                  </a:lnTo>
                  <a:lnTo>
                    <a:pt x="5428682" y="106037"/>
                  </a:lnTo>
                  <a:lnTo>
                    <a:pt x="5450856" y="146890"/>
                  </a:lnTo>
                  <a:lnTo>
                    <a:pt x="5464870" y="192036"/>
                  </a:lnTo>
                  <a:lnTo>
                    <a:pt x="5469757" y="240506"/>
                  </a:lnTo>
                  <a:lnTo>
                    <a:pt x="5464870" y="288976"/>
                  </a:lnTo>
                  <a:lnTo>
                    <a:pt x="5450856" y="334122"/>
                  </a:lnTo>
                  <a:lnTo>
                    <a:pt x="5428681" y="374975"/>
                  </a:lnTo>
                  <a:lnTo>
                    <a:pt x="5399313" y="410570"/>
                  </a:lnTo>
                  <a:lnTo>
                    <a:pt x="5363719" y="439937"/>
                  </a:lnTo>
                  <a:lnTo>
                    <a:pt x="5322866" y="462112"/>
                  </a:lnTo>
                  <a:lnTo>
                    <a:pt x="5277720" y="476126"/>
                  </a:lnTo>
                  <a:lnTo>
                    <a:pt x="5229250" y="481012"/>
                  </a:lnTo>
                  <a:lnTo>
                    <a:pt x="240506" y="481012"/>
                  </a:lnTo>
                  <a:close/>
                </a:path>
              </a:pathLst>
            </a:custGeom>
            <a:solidFill>
              <a:srgbClr val="0099FF">
                <a:alpha val="36077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1130299" y="1854200"/>
              <a:ext cx="204607" cy="207962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1155968" y="1862137"/>
              <a:ext cx="152755" cy="66675"/>
            </a:xfrm>
            <a:prstGeom prst="rect">
              <a:avLst/>
            </a:prstGeom>
          </p:spPr>
        </p:pic>
        <p:sp>
          <p:nvSpPr>
            <p:cNvPr id="23" name="object 23"/>
            <p:cNvSpPr/>
            <p:nvPr/>
          </p:nvSpPr>
          <p:spPr>
            <a:xfrm>
              <a:off x="1160487" y="1991499"/>
              <a:ext cx="151130" cy="56515"/>
            </a:xfrm>
            <a:custGeom>
              <a:rect l="l" t="t" r="r" b="b"/>
              <a:pathLst>
                <a:path w="151130" h="56514">
                  <a:moveTo>
                    <a:pt x="150507" y="10947"/>
                  </a:moveTo>
                  <a:lnTo>
                    <a:pt x="149821" y="0"/>
                  </a:lnTo>
                  <a:lnTo>
                    <a:pt x="147561" y="3873"/>
                  </a:lnTo>
                  <a:lnTo>
                    <a:pt x="144526" y="7785"/>
                  </a:lnTo>
                  <a:lnTo>
                    <a:pt x="100596" y="37109"/>
                  </a:lnTo>
                  <a:lnTo>
                    <a:pt x="71208" y="41503"/>
                  </a:lnTo>
                  <a:lnTo>
                    <a:pt x="63233" y="40932"/>
                  </a:lnTo>
                  <a:lnTo>
                    <a:pt x="14058" y="17868"/>
                  </a:lnTo>
                  <a:lnTo>
                    <a:pt x="698" y="2019"/>
                  </a:lnTo>
                  <a:lnTo>
                    <a:pt x="0" y="13017"/>
                  </a:lnTo>
                  <a:lnTo>
                    <a:pt x="35826" y="47498"/>
                  </a:lnTo>
                  <a:lnTo>
                    <a:pt x="59613" y="54521"/>
                  </a:lnTo>
                  <a:lnTo>
                    <a:pt x="60337" y="54597"/>
                  </a:lnTo>
                  <a:lnTo>
                    <a:pt x="71818" y="55753"/>
                  </a:lnTo>
                  <a:lnTo>
                    <a:pt x="72288" y="55651"/>
                  </a:lnTo>
                  <a:lnTo>
                    <a:pt x="79565" y="56286"/>
                  </a:lnTo>
                  <a:lnTo>
                    <a:pt x="96583" y="53835"/>
                  </a:lnTo>
                  <a:lnTo>
                    <a:pt x="102819" y="50736"/>
                  </a:lnTo>
                  <a:lnTo>
                    <a:pt x="107569" y="49364"/>
                  </a:lnTo>
                  <a:lnTo>
                    <a:pt x="108165" y="48958"/>
                  </a:lnTo>
                  <a:lnTo>
                    <a:pt x="114922" y="46901"/>
                  </a:lnTo>
                  <a:lnTo>
                    <a:pt x="129781" y="38290"/>
                  </a:lnTo>
                  <a:lnTo>
                    <a:pt x="138112" y="28943"/>
                  </a:lnTo>
                  <a:lnTo>
                    <a:pt x="144106" y="23126"/>
                  </a:lnTo>
                  <a:lnTo>
                    <a:pt x="150507" y="10947"/>
                  </a:lnTo>
                  <a:close/>
                </a:path>
              </a:pathLst>
            </a:custGeom>
            <a:solidFill>
              <a:srgbClr val="F8F8F8">
                <a:alpha val="3921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4" name="object 24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2743199" y="4419599"/>
              <a:ext cx="5394324" cy="538162"/>
            </a:xfrm>
            <a:prstGeom prst="rect">
              <a:avLst/>
            </a:prstGeom>
          </p:spPr>
        </p:pic>
        <p:sp>
          <p:nvSpPr>
            <p:cNvPr id="25" name="object 25"/>
            <p:cNvSpPr/>
            <p:nvPr/>
          </p:nvSpPr>
          <p:spPr>
            <a:xfrm>
              <a:off x="2778954" y="4449762"/>
              <a:ext cx="5343525" cy="469900"/>
            </a:xfrm>
            <a:custGeom>
              <a:rect l="l" t="t" r="r" b="b"/>
              <a:pathLst>
                <a:path w="5343525" h="469900">
                  <a:moveTo>
                    <a:pt x="234950" y="469900"/>
                  </a:moveTo>
                  <a:lnTo>
                    <a:pt x="187599" y="465126"/>
                  </a:lnTo>
                  <a:lnTo>
                    <a:pt x="143496" y="451436"/>
                  </a:lnTo>
                  <a:lnTo>
                    <a:pt x="103587" y="429774"/>
                  </a:lnTo>
                  <a:lnTo>
                    <a:pt x="68815" y="401084"/>
                  </a:lnTo>
                  <a:lnTo>
                    <a:pt x="40125" y="366312"/>
                  </a:lnTo>
                  <a:lnTo>
                    <a:pt x="18463" y="326403"/>
                  </a:lnTo>
                  <a:lnTo>
                    <a:pt x="4773" y="282300"/>
                  </a:lnTo>
                  <a:lnTo>
                    <a:pt x="0" y="234950"/>
                  </a:lnTo>
                  <a:lnTo>
                    <a:pt x="4773" y="187599"/>
                  </a:lnTo>
                  <a:lnTo>
                    <a:pt x="18463" y="143496"/>
                  </a:lnTo>
                  <a:lnTo>
                    <a:pt x="40126" y="103587"/>
                  </a:lnTo>
                  <a:lnTo>
                    <a:pt x="68815" y="68815"/>
                  </a:lnTo>
                  <a:lnTo>
                    <a:pt x="103587" y="40125"/>
                  </a:lnTo>
                  <a:lnTo>
                    <a:pt x="143497" y="18463"/>
                  </a:lnTo>
                  <a:lnTo>
                    <a:pt x="187599" y="4773"/>
                  </a:lnTo>
                  <a:lnTo>
                    <a:pt x="234949" y="0"/>
                  </a:lnTo>
                  <a:lnTo>
                    <a:pt x="5108074" y="0"/>
                  </a:lnTo>
                  <a:lnTo>
                    <a:pt x="5155424" y="4773"/>
                  </a:lnTo>
                  <a:lnTo>
                    <a:pt x="5199527" y="18463"/>
                  </a:lnTo>
                  <a:lnTo>
                    <a:pt x="5239437" y="40126"/>
                  </a:lnTo>
                  <a:lnTo>
                    <a:pt x="5274209" y="68815"/>
                  </a:lnTo>
                  <a:lnTo>
                    <a:pt x="5302898" y="103587"/>
                  </a:lnTo>
                  <a:lnTo>
                    <a:pt x="5324560" y="143497"/>
                  </a:lnTo>
                  <a:lnTo>
                    <a:pt x="5338250" y="187599"/>
                  </a:lnTo>
                  <a:lnTo>
                    <a:pt x="5343023" y="234950"/>
                  </a:lnTo>
                  <a:lnTo>
                    <a:pt x="5338250" y="282300"/>
                  </a:lnTo>
                  <a:lnTo>
                    <a:pt x="5324560" y="326403"/>
                  </a:lnTo>
                  <a:lnTo>
                    <a:pt x="5302898" y="366313"/>
                  </a:lnTo>
                  <a:lnTo>
                    <a:pt x="5274208" y="401085"/>
                  </a:lnTo>
                  <a:lnTo>
                    <a:pt x="5239436" y="429774"/>
                  </a:lnTo>
                  <a:lnTo>
                    <a:pt x="5199527" y="451436"/>
                  </a:lnTo>
                  <a:lnTo>
                    <a:pt x="5155424" y="465126"/>
                  </a:lnTo>
                  <a:lnTo>
                    <a:pt x="5108074" y="469900"/>
                  </a:lnTo>
                  <a:lnTo>
                    <a:pt x="234950" y="469900"/>
                  </a:lnTo>
                  <a:close/>
                </a:path>
              </a:pathLst>
            </a:custGeom>
            <a:solidFill>
              <a:srgbClr val="0099FF">
                <a:alpha val="36077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6" name="object 26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1155" indent="-339090">
              <a:lnSpc>
                <a:spcPct val="100000"/>
              </a:lnSpc>
              <a:spcBef>
                <a:spcPts val="100"/>
              </a:spcBef>
              <a:buFont typeface="Arial"/>
              <a:buAutoNum type="arabicPeriod"/>
              <a:tabLst>
                <a:tab pos="351790"/>
              </a:tabLst>
            </a:pPr>
            <a:r>
              <a:rPr spc="-25"/>
              <a:t>引言</a:t>
            </a:r>
          </a:p>
          <a:p>
            <a:pPr marL="338455" marR="5080" indent="-339090" algn="r">
              <a:lnSpc>
                <a:spcPct val="100000"/>
              </a:lnSpc>
              <a:spcBef>
                <a:spcPts val="2010"/>
              </a:spcBef>
              <a:buFont typeface="Arial"/>
              <a:buAutoNum type="arabicPeriod"/>
              <a:tabLst>
                <a:tab pos="339090"/>
              </a:tabLst>
            </a:pPr>
            <a:r>
              <a:rPr spc="-5"/>
              <a:t>电子产品设计的基本原则</a:t>
            </a:r>
          </a:p>
          <a:p>
            <a:pPr>
              <a:lnSpc>
                <a:spcPct val="100000"/>
              </a:lnSpc>
              <a:spcBef>
                <a:spcPts val="35"/>
              </a:spcBef>
              <a:buAutoNum type="arabicPeriod"/>
            </a:pPr>
            <a:endParaRPr sz="1450"/>
          </a:p>
          <a:p>
            <a:pPr marL="338455" marR="31115" indent="-339090" algn="r">
              <a:lnSpc>
                <a:spcPct val="100000"/>
              </a:lnSpc>
              <a:buFont typeface="Arial"/>
              <a:buAutoNum type="arabicPeriod"/>
              <a:tabLst>
                <a:tab pos="339090"/>
              </a:tabLst>
            </a:pPr>
            <a:r>
              <a:rPr spc="-5"/>
              <a:t>印刷电路板设计与制作</a:t>
            </a:r>
          </a:p>
          <a:p>
            <a:pPr>
              <a:lnSpc>
                <a:spcPct val="100000"/>
              </a:lnSpc>
              <a:spcBef>
                <a:spcPts val="80"/>
              </a:spcBef>
              <a:buAutoNum type="arabicPeriod"/>
            </a:pPr>
            <a:endParaRPr sz="1400"/>
          </a:p>
          <a:p>
            <a:pPr marL="1636395" indent="-339725">
              <a:lnSpc>
                <a:spcPct val="100000"/>
              </a:lnSpc>
              <a:buFont typeface="Arial"/>
              <a:buAutoNum type="arabicPeriod"/>
              <a:tabLst>
                <a:tab pos="1637030"/>
              </a:tabLst>
            </a:pPr>
            <a:r>
              <a:rPr spc="-15">
                <a:solidFill>
                  <a:srgbClr val="FF0000"/>
                </a:solidFill>
              </a:rPr>
              <a:t>焊接工艺</a:t>
            </a:r>
          </a:p>
          <a:p>
            <a:pPr>
              <a:lnSpc>
                <a:spcPct val="100000"/>
              </a:lnSpc>
              <a:buAutoNum type="arabicPeriod"/>
            </a:pPr>
            <a:endParaRPr sz="1450"/>
          </a:p>
          <a:p>
            <a:pPr marL="2103120" indent="-339725">
              <a:lnSpc>
                <a:spcPct val="100000"/>
              </a:lnSpc>
              <a:spcBef>
                <a:spcPts val="5"/>
              </a:spcBef>
              <a:buFont typeface="Arial"/>
              <a:buAutoNum type="arabicPeriod"/>
              <a:tabLst>
                <a:tab pos="2103755"/>
              </a:tabLst>
            </a:pPr>
            <a:r>
              <a:rPr spc="-10"/>
              <a:t>整机装配工艺</a:t>
            </a:r>
          </a:p>
        </p:txBody>
      </p:sp>
      <p:grpSp>
        <p:nvGrpSpPr>
          <p:cNvPr id="27" name="object 27"/>
          <p:cNvGrpSpPr/>
          <p:nvPr/>
        </p:nvGrpSpPr>
        <p:grpSpPr>
          <a:xfrm>
            <a:off x="2870200" y="4597400"/>
            <a:ext cx="222885" cy="208279"/>
            <a:chOff x="2870200" y="4597400"/>
            <a:chExt cx="222885" cy="208279"/>
          </a:xfrm>
        </p:grpSpPr>
        <p:pic>
          <p:nvPicPr>
            <p:cNvPr id="28" name="object 28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2870200" y="4597400"/>
              <a:ext cx="222565" cy="207962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2901764" y="4614862"/>
              <a:ext cx="166338" cy="66675"/>
            </a:xfrm>
            <a:prstGeom prst="rect">
              <a:avLst/>
            </a:prstGeom>
          </p:spPr>
        </p:pic>
        <p:sp>
          <p:nvSpPr>
            <p:cNvPr id="30" name="object 30"/>
            <p:cNvSpPr/>
            <p:nvPr/>
          </p:nvSpPr>
          <p:spPr>
            <a:xfrm>
              <a:off x="2908173" y="4742408"/>
              <a:ext cx="162560" cy="60325"/>
            </a:xfrm>
            <a:custGeom>
              <a:rect l="l" t="t" r="r" b="b"/>
              <a:pathLst>
                <a:path w="162560" h="60325">
                  <a:moveTo>
                    <a:pt x="162471" y="10744"/>
                  </a:moveTo>
                  <a:lnTo>
                    <a:pt x="162242" y="0"/>
                  </a:lnTo>
                  <a:lnTo>
                    <a:pt x="159664" y="3911"/>
                  </a:lnTo>
                  <a:lnTo>
                    <a:pt x="156273" y="7899"/>
                  </a:lnTo>
                  <a:lnTo>
                    <a:pt x="152184" y="11823"/>
                  </a:lnTo>
                  <a:lnTo>
                    <a:pt x="132029" y="27101"/>
                  </a:lnTo>
                  <a:lnTo>
                    <a:pt x="108369" y="38747"/>
                  </a:lnTo>
                  <a:lnTo>
                    <a:pt x="97739" y="41783"/>
                  </a:lnTo>
                  <a:lnTo>
                    <a:pt x="83934" y="43548"/>
                  </a:lnTo>
                  <a:lnTo>
                    <a:pt x="75857" y="43815"/>
                  </a:lnTo>
                  <a:lnTo>
                    <a:pt x="63944" y="43167"/>
                  </a:lnTo>
                  <a:lnTo>
                    <a:pt x="15125" y="20243"/>
                  </a:lnTo>
                  <a:lnTo>
                    <a:pt x="241" y="4038"/>
                  </a:lnTo>
                  <a:lnTo>
                    <a:pt x="0" y="14833"/>
                  </a:lnTo>
                  <a:lnTo>
                    <a:pt x="39560" y="50393"/>
                  </a:lnTo>
                  <a:lnTo>
                    <a:pt x="78105" y="60147"/>
                  </a:lnTo>
                  <a:lnTo>
                    <a:pt x="84442" y="59118"/>
                  </a:lnTo>
                  <a:lnTo>
                    <a:pt x="86461" y="59309"/>
                  </a:lnTo>
                  <a:lnTo>
                    <a:pt x="104724" y="57315"/>
                  </a:lnTo>
                  <a:lnTo>
                    <a:pt x="117881" y="51650"/>
                  </a:lnTo>
                  <a:lnTo>
                    <a:pt x="118681" y="50495"/>
                  </a:lnTo>
                  <a:lnTo>
                    <a:pt x="119646" y="49911"/>
                  </a:lnTo>
                  <a:lnTo>
                    <a:pt x="125082" y="47904"/>
                  </a:lnTo>
                  <a:lnTo>
                    <a:pt x="128066" y="45631"/>
                  </a:lnTo>
                  <a:lnTo>
                    <a:pt x="139801" y="39357"/>
                  </a:lnTo>
                  <a:lnTo>
                    <a:pt x="149885" y="29222"/>
                  </a:lnTo>
                  <a:lnTo>
                    <a:pt x="150291" y="27406"/>
                  </a:lnTo>
                  <a:lnTo>
                    <a:pt x="155130" y="23025"/>
                  </a:lnTo>
                  <a:lnTo>
                    <a:pt x="162471" y="10744"/>
                  </a:lnTo>
                  <a:close/>
                </a:path>
              </a:pathLst>
            </a:custGeom>
            <a:solidFill>
              <a:srgbClr val="F8F8F8">
                <a:alpha val="3921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Arial"/>
                <a:cs typeface="Arial"/>
              </a:rPr>
              <a:t>4.</a:t>
            </a:r>
            <a:r>
              <a:rPr spc="-15"/>
              <a:t>焊接工艺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962024" y="1590674"/>
            <a:ext cx="7317105" cy="679450"/>
            <a:chOff x="962024" y="1590674"/>
            <a:chExt cx="7317105" cy="679450"/>
          </a:xfrm>
        </p:grpSpPr>
        <p:sp>
          <p:nvSpPr>
            <p:cNvPr id="4" name="object 4"/>
            <p:cNvSpPr/>
            <p:nvPr/>
          </p:nvSpPr>
          <p:spPr>
            <a:xfrm>
              <a:off x="1389014" y="2119312"/>
              <a:ext cx="6890384" cy="95250"/>
            </a:xfrm>
            <a:custGeom>
              <a:rect l="l" t="t" r="r" b="b"/>
              <a:pathLst>
                <a:path w="6890384" h="95250">
                  <a:moveTo>
                    <a:pt x="31749" y="52291"/>
                  </a:moveTo>
                  <a:lnTo>
                    <a:pt x="0" y="52387"/>
                  </a:lnTo>
                  <a:lnTo>
                    <a:pt x="95" y="84137"/>
                  </a:lnTo>
                  <a:lnTo>
                    <a:pt x="31845" y="84041"/>
                  </a:lnTo>
                  <a:lnTo>
                    <a:pt x="31749" y="52291"/>
                  </a:lnTo>
                  <a:close/>
                </a:path>
                <a:path w="6890384" h="95250">
                  <a:moveTo>
                    <a:pt x="95249" y="52100"/>
                  </a:moveTo>
                  <a:lnTo>
                    <a:pt x="63499" y="52195"/>
                  </a:lnTo>
                  <a:lnTo>
                    <a:pt x="63595" y="83945"/>
                  </a:lnTo>
                  <a:lnTo>
                    <a:pt x="95345" y="83849"/>
                  </a:lnTo>
                  <a:lnTo>
                    <a:pt x="95249" y="52100"/>
                  </a:lnTo>
                  <a:close/>
                </a:path>
                <a:path w="6890384" h="95250">
                  <a:moveTo>
                    <a:pt x="158749" y="51908"/>
                  </a:moveTo>
                  <a:lnTo>
                    <a:pt x="126999" y="52004"/>
                  </a:lnTo>
                  <a:lnTo>
                    <a:pt x="127095" y="83754"/>
                  </a:lnTo>
                  <a:lnTo>
                    <a:pt x="158844" y="83658"/>
                  </a:lnTo>
                  <a:lnTo>
                    <a:pt x="158749" y="51908"/>
                  </a:lnTo>
                  <a:close/>
                </a:path>
                <a:path w="6890384" h="95250">
                  <a:moveTo>
                    <a:pt x="222248" y="51717"/>
                  </a:moveTo>
                  <a:lnTo>
                    <a:pt x="190498" y="51812"/>
                  </a:lnTo>
                  <a:lnTo>
                    <a:pt x="190594" y="83562"/>
                  </a:lnTo>
                  <a:lnTo>
                    <a:pt x="222344" y="83466"/>
                  </a:lnTo>
                  <a:lnTo>
                    <a:pt x="222248" y="51717"/>
                  </a:lnTo>
                  <a:close/>
                </a:path>
                <a:path w="6890384" h="95250">
                  <a:moveTo>
                    <a:pt x="285748" y="51525"/>
                  </a:moveTo>
                  <a:lnTo>
                    <a:pt x="253998" y="51621"/>
                  </a:lnTo>
                  <a:lnTo>
                    <a:pt x="254094" y="83371"/>
                  </a:lnTo>
                  <a:lnTo>
                    <a:pt x="285843" y="83275"/>
                  </a:lnTo>
                  <a:lnTo>
                    <a:pt x="285748" y="51525"/>
                  </a:lnTo>
                  <a:close/>
                </a:path>
                <a:path w="6890384" h="95250">
                  <a:moveTo>
                    <a:pt x="349247" y="51334"/>
                  </a:moveTo>
                  <a:lnTo>
                    <a:pt x="317497" y="51430"/>
                  </a:lnTo>
                  <a:lnTo>
                    <a:pt x="317593" y="83179"/>
                  </a:lnTo>
                  <a:lnTo>
                    <a:pt x="349343" y="83084"/>
                  </a:lnTo>
                  <a:lnTo>
                    <a:pt x="349247" y="51334"/>
                  </a:lnTo>
                  <a:close/>
                </a:path>
                <a:path w="6890384" h="95250">
                  <a:moveTo>
                    <a:pt x="412747" y="51142"/>
                  </a:moveTo>
                  <a:lnTo>
                    <a:pt x="380997" y="51238"/>
                  </a:lnTo>
                  <a:lnTo>
                    <a:pt x="381093" y="82988"/>
                  </a:lnTo>
                  <a:lnTo>
                    <a:pt x="412843" y="82892"/>
                  </a:lnTo>
                  <a:lnTo>
                    <a:pt x="412747" y="51142"/>
                  </a:lnTo>
                  <a:close/>
                </a:path>
                <a:path w="6890384" h="95250">
                  <a:moveTo>
                    <a:pt x="476246" y="50951"/>
                  </a:moveTo>
                  <a:lnTo>
                    <a:pt x="444497" y="51047"/>
                  </a:lnTo>
                  <a:lnTo>
                    <a:pt x="444593" y="82796"/>
                  </a:lnTo>
                  <a:lnTo>
                    <a:pt x="476342" y="82701"/>
                  </a:lnTo>
                  <a:lnTo>
                    <a:pt x="476246" y="50951"/>
                  </a:lnTo>
                  <a:close/>
                </a:path>
                <a:path w="6890384" h="95250">
                  <a:moveTo>
                    <a:pt x="539746" y="50759"/>
                  </a:moveTo>
                  <a:lnTo>
                    <a:pt x="507996" y="50855"/>
                  </a:lnTo>
                  <a:lnTo>
                    <a:pt x="508092" y="82605"/>
                  </a:lnTo>
                  <a:lnTo>
                    <a:pt x="539842" y="82509"/>
                  </a:lnTo>
                  <a:lnTo>
                    <a:pt x="539746" y="50759"/>
                  </a:lnTo>
                  <a:close/>
                </a:path>
                <a:path w="6890384" h="95250">
                  <a:moveTo>
                    <a:pt x="603246" y="50568"/>
                  </a:moveTo>
                  <a:lnTo>
                    <a:pt x="571496" y="50664"/>
                  </a:lnTo>
                  <a:lnTo>
                    <a:pt x="571592" y="82413"/>
                  </a:lnTo>
                  <a:lnTo>
                    <a:pt x="603342" y="82318"/>
                  </a:lnTo>
                  <a:lnTo>
                    <a:pt x="603246" y="50568"/>
                  </a:lnTo>
                  <a:close/>
                </a:path>
                <a:path w="6890384" h="95250">
                  <a:moveTo>
                    <a:pt x="666745" y="50376"/>
                  </a:moveTo>
                  <a:lnTo>
                    <a:pt x="634995" y="50472"/>
                  </a:lnTo>
                  <a:lnTo>
                    <a:pt x="635091" y="82222"/>
                  </a:lnTo>
                  <a:lnTo>
                    <a:pt x="666841" y="82126"/>
                  </a:lnTo>
                  <a:lnTo>
                    <a:pt x="666745" y="50376"/>
                  </a:lnTo>
                  <a:close/>
                </a:path>
                <a:path w="6890384" h="95250">
                  <a:moveTo>
                    <a:pt x="730245" y="50185"/>
                  </a:moveTo>
                  <a:lnTo>
                    <a:pt x="698495" y="50281"/>
                  </a:lnTo>
                  <a:lnTo>
                    <a:pt x="698591" y="82031"/>
                  </a:lnTo>
                  <a:lnTo>
                    <a:pt x="730341" y="81935"/>
                  </a:lnTo>
                  <a:lnTo>
                    <a:pt x="730245" y="50185"/>
                  </a:lnTo>
                  <a:close/>
                </a:path>
                <a:path w="6890384" h="95250">
                  <a:moveTo>
                    <a:pt x="793744" y="49994"/>
                  </a:moveTo>
                  <a:lnTo>
                    <a:pt x="761995" y="50089"/>
                  </a:lnTo>
                  <a:lnTo>
                    <a:pt x="762091" y="81839"/>
                  </a:lnTo>
                  <a:lnTo>
                    <a:pt x="793840" y="81743"/>
                  </a:lnTo>
                  <a:lnTo>
                    <a:pt x="793744" y="49994"/>
                  </a:lnTo>
                  <a:close/>
                </a:path>
                <a:path w="6890384" h="95250">
                  <a:moveTo>
                    <a:pt x="857244" y="49802"/>
                  </a:moveTo>
                  <a:lnTo>
                    <a:pt x="825494" y="49898"/>
                  </a:lnTo>
                  <a:lnTo>
                    <a:pt x="825590" y="81648"/>
                  </a:lnTo>
                  <a:lnTo>
                    <a:pt x="857340" y="81552"/>
                  </a:lnTo>
                  <a:lnTo>
                    <a:pt x="857244" y="49802"/>
                  </a:lnTo>
                  <a:close/>
                </a:path>
                <a:path w="6890384" h="95250">
                  <a:moveTo>
                    <a:pt x="920744" y="49611"/>
                  </a:moveTo>
                  <a:lnTo>
                    <a:pt x="888994" y="49706"/>
                  </a:lnTo>
                  <a:lnTo>
                    <a:pt x="889090" y="81456"/>
                  </a:lnTo>
                  <a:lnTo>
                    <a:pt x="920840" y="81360"/>
                  </a:lnTo>
                  <a:lnTo>
                    <a:pt x="920744" y="49611"/>
                  </a:lnTo>
                  <a:close/>
                </a:path>
                <a:path w="6890384" h="95250">
                  <a:moveTo>
                    <a:pt x="984243" y="49419"/>
                  </a:moveTo>
                  <a:lnTo>
                    <a:pt x="952493" y="49515"/>
                  </a:lnTo>
                  <a:lnTo>
                    <a:pt x="952589" y="81265"/>
                  </a:lnTo>
                  <a:lnTo>
                    <a:pt x="984339" y="81169"/>
                  </a:lnTo>
                  <a:lnTo>
                    <a:pt x="984243" y="49419"/>
                  </a:lnTo>
                  <a:close/>
                </a:path>
                <a:path w="6890384" h="95250">
                  <a:moveTo>
                    <a:pt x="1047743" y="49228"/>
                  </a:moveTo>
                  <a:lnTo>
                    <a:pt x="1015993" y="49323"/>
                  </a:lnTo>
                  <a:lnTo>
                    <a:pt x="1016089" y="81073"/>
                  </a:lnTo>
                  <a:lnTo>
                    <a:pt x="1047839" y="80978"/>
                  </a:lnTo>
                  <a:lnTo>
                    <a:pt x="1047743" y="49228"/>
                  </a:lnTo>
                  <a:close/>
                </a:path>
                <a:path w="6890384" h="95250">
                  <a:moveTo>
                    <a:pt x="1111243" y="49036"/>
                  </a:moveTo>
                  <a:lnTo>
                    <a:pt x="1079493" y="49132"/>
                  </a:lnTo>
                  <a:lnTo>
                    <a:pt x="1079589" y="80882"/>
                  </a:lnTo>
                  <a:lnTo>
                    <a:pt x="1111338" y="80786"/>
                  </a:lnTo>
                  <a:lnTo>
                    <a:pt x="1111243" y="49036"/>
                  </a:lnTo>
                  <a:close/>
                </a:path>
                <a:path w="6890384" h="95250">
                  <a:moveTo>
                    <a:pt x="1174742" y="48845"/>
                  </a:moveTo>
                  <a:lnTo>
                    <a:pt x="1142992" y="48941"/>
                  </a:lnTo>
                  <a:lnTo>
                    <a:pt x="1143088" y="80690"/>
                  </a:lnTo>
                  <a:lnTo>
                    <a:pt x="1174838" y="80595"/>
                  </a:lnTo>
                  <a:lnTo>
                    <a:pt x="1174742" y="48845"/>
                  </a:lnTo>
                  <a:close/>
                </a:path>
                <a:path w="6890384" h="95250">
                  <a:moveTo>
                    <a:pt x="1238242" y="48653"/>
                  </a:moveTo>
                  <a:lnTo>
                    <a:pt x="1206492" y="48749"/>
                  </a:lnTo>
                  <a:lnTo>
                    <a:pt x="1206588" y="80499"/>
                  </a:lnTo>
                  <a:lnTo>
                    <a:pt x="1238338" y="80403"/>
                  </a:lnTo>
                  <a:lnTo>
                    <a:pt x="1238242" y="48653"/>
                  </a:lnTo>
                  <a:close/>
                </a:path>
                <a:path w="6890384" h="95250">
                  <a:moveTo>
                    <a:pt x="1301741" y="48462"/>
                  </a:moveTo>
                  <a:lnTo>
                    <a:pt x="1269992" y="48558"/>
                  </a:lnTo>
                  <a:lnTo>
                    <a:pt x="1270087" y="80307"/>
                  </a:lnTo>
                  <a:lnTo>
                    <a:pt x="1301837" y="80212"/>
                  </a:lnTo>
                  <a:lnTo>
                    <a:pt x="1301741" y="48462"/>
                  </a:lnTo>
                  <a:close/>
                </a:path>
                <a:path w="6890384" h="95250">
                  <a:moveTo>
                    <a:pt x="1365241" y="48270"/>
                  </a:moveTo>
                  <a:lnTo>
                    <a:pt x="1333491" y="48366"/>
                  </a:lnTo>
                  <a:lnTo>
                    <a:pt x="1333587" y="80116"/>
                  </a:lnTo>
                  <a:lnTo>
                    <a:pt x="1365337" y="80020"/>
                  </a:lnTo>
                  <a:lnTo>
                    <a:pt x="1365241" y="48270"/>
                  </a:lnTo>
                  <a:close/>
                </a:path>
                <a:path w="6890384" h="95250">
                  <a:moveTo>
                    <a:pt x="1428741" y="48079"/>
                  </a:moveTo>
                  <a:lnTo>
                    <a:pt x="1396991" y="48175"/>
                  </a:lnTo>
                  <a:lnTo>
                    <a:pt x="1397087" y="79924"/>
                  </a:lnTo>
                  <a:lnTo>
                    <a:pt x="1428837" y="79829"/>
                  </a:lnTo>
                  <a:lnTo>
                    <a:pt x="1428741" y="48079"/>
                  </a:lnTo>
                  <a:close/>
                </a:path>
                <a:path w="6890384" h="95250">
                  <a:moveTo>
                    <a:pt x="1492240" y="47887"/>
                  </a:moveTo>
                  <a:lnTo>
                    <a:pt x="1460490" y="47983"/>
                  </a:lnTo>
                  <a:lnTo>
                    <a:pt x="1460586" y="79733"/>
                  </a:lnTo>
                  <a:lnTo>
                    <a:pt x="1492336" y="79637"/>
                  </a:lnTo>
                  <a:lnTo>
                    <a:pt x="1492240" y="47887"/>
                  </a:lnTo>
                  <a:close/>
                </a:path>
                <a:path w="6890384" h="95250">
                  <a:moveTo>
                    <a:pt x="1555740" y="47696"/>
                  </a:moveTo>
                  <a:lnTo>
                    <a:pt x="1523990" y="47792"/>
                  </a:lnTo>
                  <a:lnTo>
                    <a:pt x="1524086" y="79542"/>
                  </a:lnTo>
                  <a:lnTo>
                    <a:pt x="1555836" y="79446"/>
                  </a:lnTo>
                  <a:lnTo>
                    <a:pt x="1555740" y="47696"/>
                  </a:lnTo>
                  <a:close/>
                </a:path>
                <a:path w="6890384" h="95250">
                  <a:moveTo>
                    <a:pt x="1619239" y="47505"/>
                  </a:moveTo>
                  <a:lnTo>
                    <a:pt x="1587490" y="47600"/>
                  </a:lnTo>
                  <a:lnTo>
                    <a:pt x="1587586" y="79350"/>
                  </a:lnTo>
                  <a:lnTo>
                    <a:pt x="1619335" y="79254"/>
                  </a:lnTo>
                  <a:lnTo>
                    <a:pt x="1619239" y="47505"/>
                  </a:lnTo>
                  <a:close/>
                </a:path>
                <a:path w="6890384" h="95250">
                  <a:moveTo>
                    <a:pt x="1682739" y="47313"/>
                  </a:moveTo>
                  <a:lnTo>
                    <a:pt x="1650989" y="47409"/>
                  </a:lnTo>
                  <a:lnTo>
                    <a:pt x="1651085" y="79159"/>
                  </a:lnTo>
                  <a:lnTo>
                    <a:pt x="1682835" y="79063"/>
                  </a:lnTo>
                  <a:lnTo>
                    <a:pt x="1682739" y="47313"/>
                  </a:lnTo>
                  <a:close/>
                </a:path>
                <a:path w="6890384" h="95250">
                  <a:moveTo>
                    <a:pt x="1746239" y="47122"/>
                  </a:moveTo>
                  <a:lnTo>
                    <a:pt x="1714489" y="47217"/>
                  </a:lnTo>
                  <a:lnTo>
                    <a:pt x="1714585" y="78967"/>
                  </a:lnTo>
                  <a:lnTo>
                    <a:pt x="1746335" y="78871"/>
                  </a:lnTo>
                  <a:lnTo>
                    <a:pt x="1746239" y="47122"/>
                  </a:lnTo>
                  <a:close/>
                </a:path>
                <a:path w="6890384" h="95250">
                  <a:moveTo>
                    <a:pt x="1809738" y="46930"/>
                  </a:moveTo>
                  <a:lnTo>
                    <a:pt x="1777988" y="47026"/>
                  </a:lnTo>
                  <a:lnTo>
                    <a:pt x="1778084" y="78776"/>
                  </a:lnTo>
                  <a:lnTo>
                    <a:pt x="1809834" y="78680"/>
                  </a:lnTo>
                  <a:lnTo>
                    <a:pt x="1809738" y="46930"/>
                  </a:lnTo>
                  <a:close/>
                </a:path>
                <a:path w="6890384" h="95250">
                  <a:moveTo>
                    <a:pt x="1873238" y="46739"/>
                  </a:moveTo>
                  <a:lnTo>
                    <a:pt x="1841488" y="46834"/>
                  </a:lnTo>
                  <a:lnTo>
                    <a:pt x="1841584" y="78584"/>
                  </a:lnTo>
                  <a:lnTo>
                    <a:pt x="1873333" y="78489"/>
                  </a:lnTo>
                  <a:lnTo>
                    <a:pt x="1873238" y="46739"/>
                  </a:lnTo>
                  <a:close/>
                </a:path>
                <a:path w="6890384" h="95250">
                  <a:moveTo>
                    <a:pt x="1936737" y="46547"/>
                  </a:moveTo>
                  <a:lnTo>
                    <a:pt x="1904987" y="46643"/>
                  </a:lnTo>
                  <a:lnTo>
                    <a:pt x="1905083" y="78393"/>
                  </a:lnTo>
                  <a:lnTo>
                    <a:pt x="1936833" y="78297"/>
                  </a:lnTo>
                  <a:lnTo>
                    <a:pt x="1936737" y="46547"/>
                  </a:lnTo>
                  <a:close/>
                </a:path>
                <a:path w="6890384" h="95250">
                  <a:moveTo>
                    <a:pt x="2000236" y="46356"/>
                  </a:moveTo>
                  <a:lnTo>
                    <a:pt x="1968487" y="46452"/>
                  </a:lnTo>
                  <a:lnTo>
                    <a:pt x="1968582" y="78201"/>
                  </a:lnTo>
                  <a:lnTo>
                    <a:pt x="2000332" y="78106"/>
                  </a:lnTo>
                  <a:lnTo>
                    <a:pt x="2000236" y="46356"/>
                  </a:lnTo>
                  <a:close/>
                </a:path>
                <a:path w="6890384" h="95250">
                  <a:moveTo>
                    <a:pt x="2063735" y="46164"/>
                  </a:moveTo>
                  <a:lnTo>
                    <a:pt x="2031986" y="46260"/>
                  </a:lnTo>
                  <a:lnTo>
                    <a:pt x="2032081" y="78010"/>
                  </a:lnTo>
                  <a:lnTo>
                    <a:pt x="2063831" y="77914"/>
                  </a:lnTo>
                  <a:lnTo>
                    <a:pt x="2063735" y="46164"/>
                  </a:lnTo>
                  <a:close/>
                </a:path>
                <a:path w="6890384" h="95250">
                  <a:moveTo>
                    <a:pt x="2127235" y="45973"/>
                  </a:moveTo>
                  <a:lnTo>
                    <a:pt x="2095485" y="46069"/>
                  </a:lnTo>
                  <a:lnTo>
                    <a:pt x="2095581" y="77818"/>
                  </a:lnTo>
                  <a:lnTo>
                    <a:pt x="2127330" y="77723"/>
                  </a:lnTo>
                  <a:lnTo>
                    <a:pt x="2127235" y="45973"/>
                  </a:lnTo>
                  <a:close/>
                </a:path>
                <a:path w="6890384" h="95250">
                  <a:moveTo>
                    <a:pt x="2190734" y="45781"/>
                  </a:moveTo>
                  <a:lnTo>
                    <a:pt x="2158984" y="45877"/>
                  </a:lnTo>
                  <a:lnTo>
                    <a:pt x="2159080" y="77627"/>
                  </a:lnTo>
                  <a:lnTo>
                    <a:pt x="2190830" y="77531"/>
                  </a:lnTo>
                  <a:lnTo>
                    <a:pt x="2190734" y="45781"/>
                  </a:lnTo>
                  <a:close/>
                </a:path>
                <a:path w="6890384" h="95250">
                  <a:moveTo>
                    <a:pt x="2254233" y="45590"/>
                  </a:moveTo>
                  <a:lnTo>
                    <a:pt x="2222483" y="45686"/>
                  </a:lnTo>
                  <a:lnTo>
                    <a:pt x="2222579" y="77435"/>
                  </a:lnTo>
                  <a:lnTo>
                    <a:pt x="2254329" y="77340"/>
                  </a:lnTo>
                  <a:lnTo>
                    <a:pt x="2254233" y="45590"/>
                  </a:lnTo>
                  <a:close/>
                </a:path>
                <a:path w="6890384" h="95250">
                  <a:moveTo>
                    <a:pt x="2317732" y="45398"/>
                  </a:moveTo>
                  <a:lnTo>
                    <a:pt x="2285983" y="45494"/>
                  </a:lnTo>
                  <a:lnTo>
                    <a:pt x="2286078" y="77244"/>
                  </a:lnTo>
                  <a:lnTo>
                    <a:pt x="2317828" y="77148"/>
                  </a:lnTo>
                  <a:lnTo>
                    <a:pt x="2317732" y="45398"/>
                  </a:lnTo>
                  <a:close/>
                </a:path>
                <a:path w="6890384" h="95250">
                  <a:moveTo>
                    <a:pt x="2381231" y="45207"/>
                  </a:moveTo>
                  <a:lnTo>
                    <a:pt x="2349482" y="45303"/>
                  </a:lnTo>
                  <a:lnTo>
                    <a:pt x="2349578" y="77053"/>
                  </a:lnTo>
                  <a:lnTo>
                    <a:pt x="2381327" y="76957"/>
                  </a:lnTo>
                  <a:lnTo>
                    <a:pt x="2381231" y="45207"/>
                  </a:lnTo>
                  <a:close/>
                </a:path>
                <a:path w="6890384" h="95250">
                  <a:moveTo>
                    <a:pt x="2444731" y="45016"/>
                  </a:moveTo>
                  <a:lnTo>
                    <a:pt x="2412981" y="45111"/>
                  </a:lnTo>
                  <a:lnTo>
                    <a:pt x="2413077" y="76861"/>
                  </a:lnTo>
                  <a:lnTo>
                    <a:pt x="2444826" y="76765"/>
                  </a:lnTo>
                  <a:lnTo>
                    <a:pt x="2444731" y="45016"/>
                  </a:lnTo>
                  <a:close/>
                </a:path>
                <a:path w="6890384" h="95250">
                  <a:moveTo>
                    <a:pt x="2508230" y="44824"/>
                  </a:moveTo>
                  <a:lnTo>
                    <a:pt x="2476480" y="44920"/>
                  </a:lnTo>
                  <a:lnTo>
                    <a:pt x="2476576" y="76670"/>
                  </a:lnTo>
                  <a:lnTo>
                    <a:pt x="2508326" y="76574"/>
                  </a:lnTo>
                  <a:lnTo>
                    <a:pt x="2508230" y="44824"/>
                  </a:lnTo>
                  <a:close/>
                </a:path>
                <a:path w="6890384" h="95250">
                  <a:moveTo>
                    <a:pt x="2571729" y="44633"/>
                  </a:moveTo>
                  <a:lnTo>
                    <a:pt x="2539980" y="44728"/>
                  </a:lnTo>
                  <a:lnTo>
                    <a:pt x="2540075" y="76478"/>
                  </a:lnTo>
                  <a:lnTo>
                    <a:pt x="2571825" y="76382"/>
                  </a:lnTo>
                  <a:lnTo>
                    <a:pt x="2571729" y="44633"/>
                  </a:lnTo>
                  <a:close/>
                </a:path>
                <a:path w="6890384" h="95250">
                  <a:moveTo>
                    <a:pt x="2635228" y="44441"/>
                  </a:moveTo>
                  <a:lnTo>
                    <a:pt x="2603479" y="44537"/>
                  </a:lnTo>
                  <a:lnTo>
                    <a:pt x="2603574" y="76287"/>
                  </a:lnTo>
                  <a:lnTo>
                    <a:pt x="2635324" y="76191"/>
                  </a:lnTo>
                  <a:lnTo>
                    <a:pt x="2635228" y="44441"/>
                  </a:lnTo>
                  <a:close/>
                </a:path>
                <a:path w="6890384" h="95250">
                  <a:moveTo>
                    <a:pt x="2698728" y="44250"/>
                  </a:moveTo>
                  <a:lnTo>
                    <a:pt x="2666978" y="44345"/>
                  </a:lnTo>
                  <a:lnTo>
                    <a:pt x="2667074" y="76095"/>
                  </a:lnTo>
                  <a:lnTo>
                    <a:pt x="2698823" y="76000"/>
                  </a:lnTo>
                  <a:lnTo>
                    <a:pt x="2698728" y="44250"/>
                  </a:lnTo>
                  <a:close/>
                </a:path>
                <a:path w="6890384" h="95250">
                  <a:moveTo>
                    <a:pt x="2762227" y="44058"/>
                  </a:moveTo>
                  <a:lnTo>
                    <a:pt x="2730477" y="44154"/>
                  </a:lnTo>
                  <a:lnTo>
                    <a:pt x="2730573" y="75904"/>
                  </a:lnTo>
                  <a:lnTo>
                    <a:pt x="2762323" y="75808"/>
                  </a:lnTo>
                  <a:lnTo>
                    <a:pt x="2762227" y="44058"/>
                  </a:lnTo>
                  <a:close/>
                </a:path>
                <a:path w="6890384" h="95250">
                  <a:moveTo>
                    <a:pt x="2825726" y="43867"/>
                  </a:moveTo>
                  <a:lnTo>
                    <a:pt x="2793976" y="43963"/>
                  </a:lnTo>
                  <a:lnTo>
                    <a:pt x="2794072" y="75712"/>
                  </a:lnTo>
                  <a:lnTo>
                    <a:pt x="2825822" y="75617"/>
                  </a:lnTo>
                  <a:lnTo>
                    <a:pt x="2825726" y="43867"/>
                  </a:lnTo>
                  <a:close/>
                </a:path>
                <a:path w="6890384" h="95250">
                  <a:moveTo>
                    <a:pt x="2889225" y="43675"/>
                  </a:moveTo>
                  <a:lnTo>
                    <a:pt x="2857476" y="43771"/>
                  </a:lnTo>
                  <a:lnTo>
                    <a:pt x="2857571" y="75521"/>
                  </a:lnTo>
                  <a:lnTo>
                    <a:pt x="2889321" y="75425"/>
                  </a:lnTo>
                  <a:lnTo>
                    <a:pt x="2889225" y="43675"/>
                  </a:lnTo>
                  <a:close/>
                </a:path>
                <a:path w="6890384" h="95250">
                  <a:moveTo>
                    <a:pt x="2952725" y="43484"/>
                  </a:moveTo>
                  <a:lnTo>
                    <a:pt x="2920975" y="43580"/>
                  </a:lnTo>
                  <a:lnTo>
                    <a:pt x="2921071" y="75329"/>
                  </a:lnTo>
                  <a:lnTo>
                    <a:pt x="2952820" y="75234"/>
                  </a:lnTo>
                  <a:lnTo>
                    <a:pt x="2952725" y="43484"/>
                  </a:lnTo>
                  <a:close/>
                </a:path>
                <a:path w="6890384" h="95250">
                  <a:moveTo>
                    <a:pt x="3016224" y="43292"/>
                  </a:moveTo>
                  <a:lnTo>
                    <a:pt x="2984474" y="43388"/>
                  </a:lnTo>
                  <a:lnTo>
                    <a:pt x="2984570" y="75138"/>
                  </a:lnTo>
                  <a:lnTo>
                    <a:pt x="3016319" y="75042"/>
                  </a:lnTo>
                  <a:lnTo>
                    <a:pt x="3016224" y="43292"/>
                  </a:lnTo>
                  <a:close/>
                </a:path>
                <a:path w="6890384" h="95250">
                  <a:moveTo>
                    <a:pt x="3079723" y="43101"/>
                  </a:moveTo>
                  <a:lnTo>
                    <a:pt x="3047973" y="43197"/>
                  </a:lnTo>
                  <a:lnTo>
                    <a:pt x="3048069" y="74946"/>
                  </a:lnTo>
                  <a:lnTo>
                    <a:pt x="3079819" y="74851"/>
                  </a:lnTo>
                  <a:lnTo>
                    <a:pt x="3079723" y="43101"/>
                  </a:lnTo>
                  <a:close/>
                </a:path>
                <a:path w="6890384" h="95250">
                  <a:moveTo>
                    <a:pt x="3143222" y="42909"/>
                  </a:moveTo>
                  <a:lnTo>
                    <a:pt x="3111473" y="43005"/>
                  </a:lnTo>
                  <a:lnTo>
                    <a:pt x="3111568" y="74755"/>
                  </a:lnTo>
                  <a:lnTo>
                    <a:pt x="3143318" y="74659"/>
                  </a:lnTo>
                  <a:lnTo>
                    <a:pt x="3143222" y="42909"/>
                  </a:lnTo>
                  <a:close/>
                </a:path>
                <a:path w="6890384" h="95250">
                  <a:moveTo>
                    <a:pt x="3206721" y="42718"/>
                  </a:moveTo>
                  <a:lnTo>
                    <a:pt x="3174972" y="42814"/>
                  </a:lnTo>
                  <a:lnTo>
                    <a:pt x="3175068" y="74564"/>
                  </a:lnTo>
                  <a:lnTo>
                    <a:pt x="3206817" y="74468"/>
                  </a:lnTo>
                  <a:lnTo>
                    <a:pt x="3206721" y="42718"/>
                  </a:lnTo>
                  <a:close/>
                </a:path>
                <a:path w="6890384" h="95250">
                  <a:moveTo>
                    <a:pt x="3270221" y="42527"/>
                  </a:moveTo>
                  <a:lnTo>
                    <a:pt x="3238471" y="42622"/>
                  </a:lnTo>
                  <a:lnTo>
                    <a:pt x="3238567" y="74372"/>
                  </a:lnTo>
                  <a:lnTo>
                    <a:pt x="3270316" y="74276"/>
                  </a:lnTo>
                  <a:lnTo>
                    <a:pt x="3270221" y="42527"/>
                  </a:lnTo>
                  <a:close/>
                </a:path>
                <a:path w="6890384" h="95250">
                  <a:moveTo>
                    <a:pt x="3333720" y="42335"/>
                  </a:moveTo>
                  <a:lnTo>
                    <a:pt x="3301970" y="42431"/>
                  </a:lnTo>
                  <a:lnTo>
                    <a:pt x="3302066" y="74181"/>
                  </a:lnTo>
                  <a:lnTo>
                    <a:pt x="3333816" y="74085"/>
                  </a:lnTo>
                  <a:lnTo>
                    <a:pt x="3333720" y="42335"/>
                  </a:lnTo>
                  <a:close/>
                </a:path>
                <a:path w="6890384" h="95250">
                  <a:moveTo>
                    <a:pt x="3397219" y="42144"/>
                  </a:moveTo>
                  <a:lnTo>
                    <a:pt x="3365469" y="42239"/>
                  </a:lnTo>
                  <a:lnTo>
                    <a:pt x="3365565" y="73989"/>
                  </a:lnTo>
                  <a:lnTo>
                    <a:pt x="3397315" y="73893"/>
                  </a:lnTo>
                  <a:lnTo>
                    <a:pt x="3397219" y="42144"/>
                  </a:lnTo>
                  <a:close/>
                </a:path>
                <a:path w="6890384" h="95250">
                  <a:moveTo>
                    <a:pt x="3460719" y="41952"/>
                  </a:moveTo>
                  <a:lnTo>
                    <a:pt x="3428969" y="42048"/>
                  </a:lnTo>
                  <a:lnTo>
                    <a:pt x="3429065" y="73798"/>
                  </a:lnTo>
                  <a:lnTo>
                    <a:pt x="3460815" y="73702"/>
                  </a:lnTo>
                  <a:lnTo>
                    <a:pt x="3460719" y="41952"/>
                  </a:lnTo>
                  <a:close/>
                </a:path>
                <a:path w="6890384" h="95250">
                  <a:moveTo>
                    <a:pt x="3524219" y="41761"/>
                  </a:moveTo>
                  <a:lnTo>
                    <a:pt x="3492469" y="41856"/>
                  </a:lnTo>
                  <a:lnTo>
                    <a:pt x="3492565" y="73606"/>
                  </a:lnTo>
                  <a:lnTo>
                    <a:pt x="3524315" y="73511"/>
                  </a:lnTo>
                  <a:lnTo>
                    <a:pt x="3524219" y="41761"/>
                  </a:lnTo>
                  <a:close/>
                </a:path>
                <a:path w="6890384" h="95250">
                  <a:moveTo>
                    <a:pt x="3587719" y="41569"/>
                  </a:moveTo>
                  <a:lnTo>
                    <a:pt x="3555969" y="41665"/>
                  </a:lnTo>
                  <a:lnTo>
                    <a:pt x="3556065" y="73415"/>
                  </a:lnTo>
                  <a:lnTo>
                    <a:pt x="3587815" y="73319"/>
                  </a:lnTo>
                  <a:lnTo>
                    <a:pt x="3587719" y="41569"/>
                  </a:lnTo>
                  <a:close/>
                </a:path>
                <a:path w="6890384" h="95250">
                  <a:moveTo>
                    <a:pt x="3651219" y="41378"/>
                  </a:moveTo>
                  <a:lnTo>
                    <a:pt x="3619469" y="41474"/>
                  </a:lnTo>
                  <a:lnTo>
                    <a:pt x="3619565" y="73223"/>
                  </a:lnTo>
                  <a:lnTo>
                    <a:pt x="3651315" y="73128"/>
                  </a:lnTo>
                  <a:lnTo>
                    <a:pt x="3651219" y="41378"/>
                  </a:lnTo>
                  <a:close/>
                </a:path>
                <a:path w="6890384" h="95250">
                  <a:moveTo>
                    <a:pt x="3714719" y="41186"/>
                  </a:moveTo>
                  <a:lnTo>
                    <a:pt x="3682969" y="41282"/>
                  </a:lnTo>
                  <a:lnTo>
                    <a:pt x="3683065" y="73032"/>
                  </a:lnTo>
                  <a:lnTo>
                    <a:pt x="3714815" y="72936"/>
                  </a:lnTo>
                  <a:lnTo>
                    <a:pt x="3714719" y="41186"/>
                  </a:lnTo>
                  <a:close/>
                </a:path>
                <a:path w="6890384" h="95250">
                  <a:moveTo>
                    <a:pt x="3778219" y="40995"/>
                  </a:moveTo>
                  <a:lnTo>
                    <a:pt x="3746469" y="41091"/>
                  </a:lnTo>
                  <a:lnTo>
                    <a:pt x="3746565" y="72840"/>
                  </a:lnTo>
                  <a:lnTo>
                    <a:pt x="3778315" y="72745"/>
                  </a:lnTo>
                  <a:lnTo>
                    <a:pt x="3778219" y="40995"/>
                  </a:lnTo>
                  <a:close/>
                </a:path>
                <a:path w="6890384" h="95250">
                  <a:moveTo>
                    <a:pt x="3841719" y="40803"/>
                  </a:moveTo>
                  <a:lnTo>
                    <a:pt x="3809969" y="40899"/>
                  </a:lnTo>
                  <a:lnTo>
                    <a:pt x="3810065" y="72649"/>
                  </a:lnTo>
                  <a:lnTo>
                    <a:pt x="3841815" y="72553"/>
                  </a:lnTo>
                  <a:lnTo>
                    <a:pt x="3841719" y="40803"/>
                  </a:lnTo>
                  <a:close/>
                </a:path>
                <a:path w="6890384" h="95250">
                  <a:moveTo>
                    <a:pt x="3905219" y="40612"/>
                  </a:moveTo>
                  <a:lnTo>
                    <a:pt x="3873469" y="40708"/>
                  </a:lnTo>
                  <a:lnTo>
                    <a:pt x="3873565" y="72457"/>
                  </a:lnTo>
                  <a:lnTo>
                    <a:pt x="3905315" y="72362"/>
                  </a:lnTo>
                  <a:lnTo>
                    <a:pt x="3905219" y="40612"/>
                  </a:lnTo>
                  <a:close/>
                </a:path>
                <a:path w="6890384" h="95250">
                  <a:moveTo>
                    <a:pt x="3968719" y="40420"/>
                  </a:moveTo>
                  <a:lnTo>
                    <a:pt x="3936969" y="40516"/>
                  </a:lnTo>
                  <a:lnTo>
                    <a:pt x="3937065" y="72266"/>
                  </a:lnTo>
                  <a:lnTo>
                    <a:pt x="3968815" y="72170"/>
                  </a:lnTo>
                  <a:lnTo>
                    <a:pt x="3968719" y="40420"/>
                  </a:lnTo>
                  <a:close/>
                </a:path>
                <a:path w="6890384" h="95250">
                  <a:moveTo>
                    <a:pt x="4032219" y="40229"/>
                  </a:moveTo>
                  <a:lnTo>
                    <a:pt x="4000469" y="40325"/>
                  </a:lnTo>
                  <a:lnTo>
                    <a:pt x="4000565" y="72075"/>
                  </a:lnTo>
                  <a:lnTo>
                    <a:pt x="4032315" y="71979"/>
                  </a:lnTo>
                  <a:lnTo>
                    <a:pt x="4032219" y="40229"/>
                  </a:lnTo>
                  <a:close/>
                </a:path>
                <a:path w="6890384" h="95250">
                  <a:moveTo>
                    <a:pt x="4095719" y="40038"/>
                  </a:moveTo>
                  <a:lnTo>
                    <a:pt x="4063969" y="40133"/>
                  </a:lnTo>
                  <a:lnTo>
                    <a:pt x="4064065" y="71883"/>
                  </a:lnTo>
                  <a:lnTo>
                    <a:pt x="4095815" y="71787"/>
                  </a:lnTo>
                  <a:lnTo>
                    <a:pt x="4095719" y="40038"/>
                  </a:lnTo>
                  <a:close/>
                </a:path>
                <a:path w="6890384" h="95250">
                  <a:moveTo>
                    <a:pt x="4159219" y="39846"/>
                  </a:moveTo>
                  <a:lnTo>
                    <a:pt x="4127469" y="39942"/>
                  </a:lnTo>
                  <a:lnTo>
                    <a:pt x="4127565" y="71692"/>
                  </a:lnTo>
                  <a:lnTo>
                    <a:pt x="4159315" y="71596"/>
                  </a:lnTo>
                  <a:lnTo>
                    <a:pt x="4159219" y="39846"/>
                  </a:lnTo>
                  <a:close/>
                </a:path>
                <a:path w="6890384" h="95250">
                  <a:moveTo>
                    <a:pt x="4222719" y="39655"/>
                  </a:moveTo>
                  <a:lnTo>
                    <a:pt x="4190969" y="39750"/>
                  </a:lnTo>
                  <a:lnTo>
                    <a:pt x="4191065" y="71500"/>
                  </a:lnTo>
                  <a:lnTo>
                    <a:pt x="4222815" y="71404"/>
                  </a:lnTo>
                  <a:lnTo>
                    <a:pt x="4222719" y="39655"/>
                  </a:lnTo>
                  <a:close/>
                </a:path>
                <a:path w="6890384" h="95250">
                  <a:moveTo>
                    <a:pt x="4286219" y="39463"/>
                  </a:moveTo>
                  <a:lnTo>
                    <a:pt x="4254469" y="39559"/>
                  </a:lnTo>
                  <a:lnTo>
                    <a:pt x="4254565" y="71309"/>
                  </a:lnTo>
                  <a:lnTo>
                    <a:pt x="4286315" y="71213"/>
                  </a:lnTo>
                  <a:lnTo>
                    <a:pt x="4286219" y="39463"/>
                  </a:lnTo>
                  <a:close/>
                </a:path>
                <a:path w="6890384" h="95250">
                  <a:moveTo>
                    <a:pt x="4349719" y="39272"/>
                  </a:moveTo>
                  <a:lnTo>
                    <a:pt x="4317969" y="39367"/>
                  </a:lnTo>
                  <a:lnTo>
                    <a:pt x="4318065" y="71117"/>
                  </a:lnTo>
                  <a:lnTo>
                    <a:pt x="4349815" y="71022"/>
                  </a:lnTo>
                  <a:lnTo>
                    <a:pt x="4349719" y="39272"/>
                  </a:lnTo>
                  <a:close/>
                </a:path>
                <a:path w="6890384" h="95250">
                  <a:moveTo>
                    <a:pt x="4413219" y="39080"/>
                  </a:moveTo>
                  <a:lnTo>
                    <a:pt x="4381469" y="39176"/>
                  </a:lnTo>
                  <a:lnTo>
                    <a:pt x="4381565" y="70926"/>
                  </a:lnTo>
                  <a:lnTo>
                    <a:pt x="4413315" y="70830"/>
                  </a:lnTo>
                  <a:lnTo>
                    <a:pt x="4413219" y="39080"/>
                  </a:lnTo>
                  <a:close/>
                </a:path>
                <a:path w="6890384" h="95250">
                  <a:moveTo>
                    <a:pt x="4476719" y="38889"/>
                  </a:moveTo>
                  <a:lnTo>
                    <a:pt x="4444969" y="38985"/>
                  </a:lnTo>
                  <a:lnTo>
                    <a:pt x="4445065" y="70734"/>
                  </a:lnTo>
                  <a:lnTo>
                    <a:pt x="4476815" y="70639"/>
                  </a:lnTo>
                  <a:lnTo>
                    <a:pt x="4476719" y="38889"/>
                  </a:lnTo>
                  <a:close/>
                </a:path>
                <a:path w="6890384" h="95250">
                  <a:moveTo>
                    <a:pt x="4540219" y="38697"/>
                  </a:moveTo>
                  <a:lnTo>
                    <a:pt x="4508469" y="38793"/>
                  </a:lnTo>
                  <a:lnTo>
                    <a:pt x="4508565" y="70543"/>
                  </a:lnTo>
                  <a:lnTo>
                    <a:pt x="4540315" y="70447"/>
                  </a:lnTo>
                  <a:lnTo>
                    <a:pt x="4540219" y="38697"/>
                  </a:lnTo>
                  <a:close/>
                </a:path>
                <a:path w="6890384" h="95250">
                  <a:moveTo>
                    <a:pt x="4603719" y="38506"/>
                  </a:moveTo>
                  <a:lnTo>
                    <a:pt x="4571969" y="38602"/>
                  </a:lnTo>
                  <a:lnTo>
                    <a:pt x="4572065" y="70351"/>
                  </a:lnTo>
                  <a:lnTo>
                    <a:pt x="4603815" y="70256"/>
                  </a:lnTo>
                  <a:lnTo>
                    <a:pt x="4603719" y="38506"/>
                  </a:lnTo>
                  <a:close/>
                </a:path>
                <a:path w="6890384" h="95250">
                  <a:moveTo>
                    <a:pt x="4667219" y="38314"/>
                  </a:moveTo>
                  <a:lnTo>
                    <a:pt x="4635469" y="38410"/>
                  </a:lnTo>
                  <a:lnTo>
                    <a:pt x="4635565" y="70160"/>
                  </a:lnTo>
                  <a:lnTo>
                    <a:pt x="4667315" y="70064"/>
                  </a:lnTo>
                  <a:lnTo>
                    <a:pt x="4667219" y="38314"/>
                  </a:lnTo>
                  <a:close/>
                </a:path>
                <a:path w="6890384" h="95250">
                  <a:moveTo>
                    <a:pt x="4730719" y="38123"/>
                  </a:moveTo>
                  <a:lnTo>
                    <a:pt x="4698969" y="38219"/>
                  </a:lnTo>
                  <a:lnTo>
                    <a:pt x="4699065" y="69968"/>
                  </a:lnTo>
                  <a:lnTo>
                    <a:pt x="4730815" y="69873"/>
                  </a:lnTo>
                  <a:lnTo>
                    <a:pt x="4730719" y="38123"/>
                  </a:lnTo>
                  <a:close/>
                </a:path>
                <a:path w="6890384" h="95250">
                  <a:moveTo>
                    <a:pt x="4794219" y="37931"/>
                  </a:moveTo>
                  <a:lnTo>
                    <a:pt x="4762469" y="38027"/>
                  </a:lnTo>
                  <a:lnTo>
                    <a:pt x="4762565" y="69777"/>
                  </a:lnTo>
                  <a:lnTo>
                    <a:pt x="4794315" y="69681"/>
                  </a:lnTo>
                  <a:lnTo>
                    <a:pt x="4794219" y="37931"/>
                  </a:lnTo>
                  <a:close/>
                </a:path>
                <a:path w="6890384" h="95250">
                  <a:moveTo>
                    <a:pt x="4857719" y="37740"/>
                  </a:moveTo>
                  <a:lnTo>
                    <a:pt x="4825969" y="37836"/>
                  </a:lnTo>
                  <a:lnTo>
                    <a:pt x="4826065" y="69586"/>
                  </a:lnTo>
                  <a:lnTo>
                    <a:pt x="4857815" y="69490"/>
                  </a:lnTo>
                  <a:lnTo>
                    <a:pt x="4857719" y="37740"/>
                  </a:lnTo>
                  <a:close/>
                </a:path>
                <a:path w="6890384" h="95250">
                  <a:moveTo>
                    <a:pt x="4921219" y="37549"/>
                  </a:moveTo>
                  <a:lnTo>
                    <a:pt x="4889469" y="37644"/>
                  </a:lnTo>
                  <a:lnTo>
                    <a:pt x="4889565" y="69394"/>
                  </a:lnTo>
                  <a:lnTo>
                    <a:pt x="4921315" y="69298"/>
                  </a:lnTo>
                  <a:lnTo>
                    <a:pt x="4921219" y="37549"/>
                  </a:lnTo>
                  <a:close/>
                </a:path>
                <a:path w="6890384" h="95250">
                  <a:moveTo>
                    <a:pt x="4984719" y="37357"/>
                  </a:moveTo>
                  <a:lnTo>
                    <a:pt x="4952969" y="37453"/>
                  </a:lnTo>
                  <a:lnTo>
                    <a:pt x="4953065" y="69203"/>
                  </a:lnTo>
                  <a:lnTo>
                    <a:pt x="4984815" y="69107"/>
                  </a:lnTo>
                  <a:lnTo>
                    <a:pt x="4984719" y="37357"/>
                  </a:lnTo>
                  <a:close/>
                </a:path>
                <a:path w="6890384" h="95250">
                  <a:moveTo>
                    <a:pt x="5048219" y="37166"/>
                  </a:moveTo>
                  <a:lnTo>
                    <a:pt x="5016469" y="37261"/>
                  </a:lnTo>
                  <a:lnTo>
                    <a:pt x="5016565" y="69011"/>
                  </a:lnTo>
                  <a:lnTo>
                    <a:pt x="5048315" y="68915"/>
                  </a:lnTo>
                  <a:lnTo>
                    <a:pt x="5048219" y="37166"/>
                  </a:lnTo>
                  <a:close/>
                </a:path>
                <a:path w="6890384" h="95250">
                  <a:moveTo>
                    <a:pt x="5111719" y="36974"/>
                  </a:moveTo>
                  <a:lnTo>
                    <a:pt x="5079969" y="37070"/>
                  </a:lnTo>
                  <a:lnTo>
                    <a:pt x="5080065" y="68820"/>
                  </a:lnTo>
                  <a:lnTo>
                    <a:pt x="5111815" y="68724"/>
                  </a:lnTo>
                  <a:lnTo>
                    <a:pt x="5111719" y="36974"/>
                  </a:lnTo>
                  <a:close/>
                </a:path>
                <a:path w="6890384" h="95250">
                  <a:moveTo>
                    <a:pt x="5175219" y="36783"/>
                  </a:moveTo>
                  <a:lnTo>
                    <a:pt x="5143469" y="36878"/>
                  </a:lnTo>
                  <a:lnTo>
                    <a:pt x="5143564" y="68628"/>
                  </a:lnTo>
                  <a:lnTo>
                    <a:pt x="5175314" y="68533"/>
                  </a:lnTo>
                  <a:lnTo>
                    <a:pt x="5175219" y="36783"/>
                  </a:lnTo>
                  <a:close/>
                </a:path>
                <a:path w="6890384" h="95250">
                  <a:moveTo>
                    <a:pt x="5238719" y="36591"/>
                  </a:moveTo>
                  <a:lnTo>
                    <a:pt x="5206969" y="36687"/>
                  </a:lnTo>
                  <a:lnTo>
                    <a:pt x="5207064" y="68437"/>
                  </a:lnTo>
                  <a:lnTo>
                    <a:pt x="5238814" y="68341"/>
                  </a:lnTo>
                  <a:lnTo>
                    <a:pt x="5238719" y="36591"/>
                  </a:lnTo>
                  <a:close/>
                </a:path>
                <a:path w="6890384" h="95250">
                  <a:moveTo>
                    <a:pt x="5302219" y="36400"/>
                  </a:moveTo>
                  <a:lnTo>
                    <a:pt x="5270469" y="36496"/>
                  </a:lnTo>
                  <a:lnTo>
                    <a:pt x="5270564" y="68245"/>
                  </a:lnTo>
                  <a:lnTo>
                    <a:pt x="5302314" y="68150"/>
                  </a:lnTo>
                  <a:lnTo>
                    <a:pt x="5302219" y="36400"/>
                  </a:lnTo>
                  <a:close/>
                </a:path>
                <a:path w="6890384" h="95250">
                  <a:moveTo>
                    <a:pt x="5365719" y="36208"/>
                  </a:moveTo>
                  <a:lnTo>
                    <a:pt x="5333969" y="36304"/>
                  </a:lnTo>
                  <a:lnTo>
                    <a:pt x="5334064" y="68054"/>
                  </a:lnTo>
                  <a:lnTo>
                    <a:pt x="5365814" y="67958"/>
                  </a:lnTo>
                  <a:lnTo>
                    <a:pt x="5365719" y="36208"/>
                  </a:lnTo>
                  <a:close/>
                </a:path>
                <a:path w="6890384" h="95250">
                  <a:moveTo>
                    <a:pt x="5429219" y="36017"/>
                  </a:moveTo>
                  <a:lnTo>
                    <a:pt x="5397469" y="36113"/>
                  </a:lnTo>
                  <a:lnTo>
                    <a:pt x="5397564" y="67862"/>
                  </a:lnTo>
                  <a:lnTo>
                    <a:pt x="5429314" y="67767"/>
                  </a:lnTo>
                  <a:lnTo>
                    <a:pt x="5429219" y="36017"/>
                  </a:lnTo>
                  <a:close/>
                </a:path>
                <a:path w="6890384" h="95250">
                  <a:moveTo>
                    <a:pt x="5492719" y="35825"/>
                  </a:moveTo>
                  <a:lnTo>
                    <a:pt x="5460969" y="35921"/>
                  </a:lnTo>
                  <a:lnTo>
                    <a:pt x="5461064" y="67671"/>
                  </a:lnTo>
                  <a:lnTo>
                    <a:pt x="5492814" y="67575"/>
                  </a:lnTo>
                  <a:lnTo>
                    <a:pt x="5492719" y="35825"/>
                  </a:lnTo>
                  <a:close/>
                </a:path>
                <a:path w="6890384" h="95250">
                  <a:moveTo>
                    <a:pt x="5556219" y="35634"/>
                  </a:moveTo>
                  <a:lnTo>
                    <a:pt x="5524469" y="35730"/>
                  </a:lnTo>
                  <a:lnTo>
                    <a:pt x="5524564" y="67479"/>
                  </a:lnTo>
                  <a:lnTo>
                    <a:pt x="5556314" y="67384"/>
                  </a:lnTo>
                  <a:lnTo>
                    <a:pt x="5556219" y="35634"/>
                  </a:lnTo>
                  <a:close/>
                </a:path>
                <a:path w="6890384" h="95250">
                  <a:moveTo>
                    <a:pt x="5619719" y="35442"/>
                  </a:moveTo>
                  <a:lnTo>
                    <a:pt x="5587969" y="35538"/>
                  </a:lnTo>
                  <a:lnTo>
                    <a:pt x="5588064" y="67288"/>
                  </a:lnTo>
                  <a:lnTo>
                    <a:pt x="5619814" y="67192"/>
                  </a:lnTo>
                  <a:lnTo>
                    <a:pt x="5619719" y="35442"/>
                  </a:lnTo>
                  <a:close/>
                </a:path>
                <a:path w="6890384" h="95250">
                  <a:moveTo>
                    <a:pt x="5683219" y="35251"/>
                  </a:moveTo>
                  <a:lnTo>
                    <a:pt x="5651469" y="35347"/>
                  </a:lnTo>
                  <a:lnTo>
                    <a:pt x="5651564" y="67096"/>
                  </a:lnTo>
                  <a:lnTo>
                    <a:pt x="5683314" y="67000"/>
                  </a:lnTo>
                  <a:lnTo>
                    <a:pt x="5683219" y="35251"/>
                  </a:lnTo>
                  <a:close/>
                </a:path>
                <a:path w="6890384" h="95250">
                  <a:moveTo>
                    <a:pt x="5746719" y="35059"/>
                  </a:moveTo>
                  <a:lnTo>
                    <a:pt x="5714969" y="35155"/>
                  </a:lnTo>
                  <a:lnTo>
                    <a:pt x="5715064" y="66905"/>
                  </a:lnTo>
                  <a:lnTo>
                    <a:pt x="5746814" y="66809"/>
                  </a:lnTo>
                  <a:lnTo>
                    <a:pt x="5746719" y="35059"/>
                  </a:lnTo>
                  <a:close/>
                </a:path>
                <a:path w="6890384" h="95250">
                  <a:moveTo>
                    <a:pt x="5810219" y="34867"/>
                  </a:moveTo>
                  <a:lnTo>
                    <a:pt x="5778469" y="34963"/>
                  </a:lnTo>
                  <a:lnTo>
                    <a:pt x="5778564" y="66713"/>
                  </a:lnTo>
                  <a:lnTo>
                    <a:pt x="5810314" y="66617"/>
                  </a:lnTo>
                  <a:lnTo>
                    <a:pt x="5810219" y="34867"/>
                  </a:lnTo>
                  <a:close/>
                </a:path>
                <a:path w="6890384" h="95250">
                  <a:moveTo>
                    <a:pt x="5873719" y="34675"/>
                  </a:moveTo>
                  <a:lnTo>
                    <a:pt x="5841969" y="34771"/>
                  </a:lnTo>
                  <a:lnTo>
                    <a:pt x="5842064" y="66521"/>
                  </a:lnTo>
                  <a:lnTo>
                    <a:pt x="5873814" y="66425"/>
                  </a:lnTo>
                  <a:lnTo>
                    <a:pt x="5873719" y="34675"/>
                  </a:lnTo>
                  <a:close/>
                </a:path>
                <a:path w="6890384" h="95250">
                  <a:moveTo>
                    <a:pt x="5937219" y="34483"/>
                  </a:moveTo>
                  <a:lnTo>
                    <a:pt x="5905469" y="34579"/>
                  </a:lnTo>
                  <a:lnTo>
                    <a:pt x="5905564" y="66329"/>
                  </a:lnTo>
                  <a:lnTo>
                    <a:pt x="5937314" y="66233"/>
                  </a:lnTo>
                  <a:lnTo>
                    <a:pt x="5937219" y="34483"/>
                  </a:lnTo>
                  <a:close/>
                </a:path>
                <a:path w="6890384" h="95250">
                  <a:moveTo>
                    <a:pt x="6000719" y="34291"/>
                  </a:moveTo>
                  <a:lnTo>
                    <a:pt x="5968969" y="34387"/>
                  </a:lnTo>
                  <a:lnTo>
                    <a:pt x="5969064" y="66137"/>
                  </a:lnTo>
                  <a:lnTo>
                    <a:pt x="6000814" y="66041"/>
                  </a:lnTo>
                  <a:lnTo>
                    <a:pt x="6000719" y="34291"/>
                  </a:lnTo>
                  <a:close/>
                </a:path>
                <a:path w="6890384" h="95250">
                  <a:moveTo>
                    <a:pt x="6064219" y="34100"/>
                  </a:moveTo>
                  <a:lnTo>
                    <a:pt x="6032469" y="34195"/>
                  </a:lnTo>
                  <a:lnTo>
                    <a:pt x="6032564" y="65945"/>
                  </a:lnTo>
                  <a:lnTo>
                    <a:pt x="6064314" y="65849"/>
                  </a:lnTo>
                  <a:lnTo>
                    <a:pt x="6064219" y="34100"/>
                  </a:lnTo>
                  <a:close/>
                </a:path>
                <a:path w="6890384" h="95250">
                  <a:moveTo>
                    <a:pt x="6127719" y="33908"/>
                  </a:moveTo>
                  <a:lnTo>
                    <a:pt x="6095969" y="34004"/>
                  </a:lnTo>
                  <a:lnTo>
                    <a:pt x="6096064" y="65753"/>
                  </a:lnTo>
                  <a:lnTo>
                    <a:pt x="6127814" y="65658"/>
                  </a:lnTo>
                  <a:lnTo>
                    <a:pt x="6127719" y="33908"/>
                  </a:lnTo>
                  <a:close/>
                </a:path>
                <a:path w="6890384" h="95250">
                  <a:moveTo>
                    <a:pt x="6191219" y="33716"/>
                  </a:moveTo>
                  <a:lnTo>
                    <a:pt x="6159469" y="33812"/>
                  </a:lnTo>
                  <a:lnTo>
                    <a:pt x="6159564" y="65562"/>
                  </a:lnTo>
                  <a:lnTo>
                    <a:pt x="6191314" y="65466"/>
                  </a:lnTo>
                  <a:lnTo>
                    <a:pt x="6191219" y="33716"/>
                  </a:lnTo>
                  <a:close/>
                </a:path>
                <a:path w="6890384" h="95250">
                  <a:moveTo>
                    <a:pt x="6254719" y="33524"/>
                  </a:moveTo>
                  <a:lnTo>
                    <a:pt x="6222969" y="33620"/>
                  </a:lnTo>
                  <a:lnTo>
                    <a:pt x="6223064" y="65370"/>
                  </a:lnTo>
                  <a:lnTo>
                    <a:pt x="6254814" y="65274"/>
                  </a:lnTo>
                  <a:lnTo>
                    <a:pt x="6254719" y="33524"/>
                  </a:lnTo>
                  <a:close/>
                </a:path>
                <a:path w="6890384" h="95250">
                  <a:moveTo>
                    <a:pt x="6318219" y="33332"/>
                  </a:moveTo>
                  <a:lnTo>
                    <a:pt x="6286469" y="33428"/>
                  </a:lnTo>
                  <a:lnTo>
                    <a:pt x="6286564" y="65178"/>
                  </a:lnTo>
                  <a:lnTo>
                    <a:pt x="6318314" y="65082"/>
                  </a:lnTo>
                  <a:lnTo>
                    <a:pt x="6318219" y="33332"/>
                  </a:lnTo>
                  <a:close/>
                </a:path>
                <a:path w="6890384" h="95250">
                  <a:moveTo>
                    <a:pt x="6381719" y="33140"/>
                  </a:moveTo>
                  <a:lnTo>
                    <a:pt x="6349969" y="33236"/>
                  </a:lnTo>
                  <a:lnTo>
                    <a:pt x="6350064" y="64986"/>
                  </a:lnTo>
                  <a:lnTo>
                    <a:pt x="6381814" y="64890"/>
                  </a:lnTo>
                  <a:lnTo>
                    <a:pt x="6381719" y="33140"/>
                  </a:lnTo>
                  <a:close/>
                </a:path>
                <a:path w="6890384" h="95250">
                  <a:moveTo>
                    <a:pt x="6445219" y="32948"/>
                  </a:moveTo>
                  <a:lnTo>
                    <a:pt x="6413469" y="33044"/>
                  </a:lnTo>
                  <a:lnTo>
                    <a:pt x="6413564" y="64794"/>
                  </a:lnTo>
                  <a:lnTo>
                    <a:pt x="6445314" y="64698"/>
                  </a:lnTo>
                  <a:lnTo>
                    <a:pt x="6445219" y="32948"/>
                  </a:lnTo>
                  <a:close/>
                </a:path>
                <a:path w="6890384" h="95250">
                  <a:moveTo>
                    <a:pt x="6508719" y="32757"/>
                  </a:moveTo>
                  <a:lnTo>
                    <a:pt x="6476969" y="32853"/>
                  </a:lnTo>
                  <a:lnTo>
                    <a:pt x="6477064" y="64602"/>
                  </a:lnTo>
                  <a:lnTo>
                    <a:pt x="6508814" y="64506"/>
                  </a:lnTo>
                  <a:lnTo>
                    <a:pt x="6508719" y="32757"/>
                  </a:lnTo>
                  <a:close/>
                </a:path>
                <a:path w="6890384" h="95250">
                  <a:moveTo>
                    <a:pt x="6572219" y="32565"/>
                  </a:moveTo>
                  <a:lnTo>
                    <a:pt x="6540469" y="32661"/>
                  </a:lnTo>
                  <a:lnTo>
                    <a:pt x="6540564" y="64410"/>
                  </a:lnTo>
                  <a:lnTo>
                    <a:pt x="6572314" y="64315"/>
                  </a:lnTo>
                  <a:lnTo>
                    <a:pt x="6572219" y="32565"/>
                  </a:lnTo>
                  <a:close/>
                </a:path>
                <a:path w="6890384" h="95250">
                  <a:moveTo>
                    <a:pt x="6635719" y="32373"/>
                  </a:moveTo>
                  <a:lnTo>
                    <a:pt x="6603969" y="32469"/>
                  </a:lnTo>
                  <a:lnTo>
                    <a:pt x="6604064" y="64219"/>
                  </a:lnTo>
                  <a:lnTo>
                    <a:pt x="6635814" y="64123"/>
                  </a:lnTo>
                  <a:lnTo>
                    <a:pt x="6635719" y="32373"/>
                  </a:lnTo>
                  <a:close/>
                </a:path>
                <a:path w="6890384" h="95250">
                  <a:moveTo>
                    <a:pt x="6699219" y="32181"/>
                  </a:moveTo>
                  <a:lnTo>
                    <a:pt x="6667469" y="32277"/>
                  </a:lnTo>
                  <a:lnTo>
                    <a:pt x="6667564" y="64027"/>
                  </a:lnTo>
                  <a:lnTo>
                    <a:pt x="6699314" y="63931"/>
                  </a:lnTo>
                  <a:lnTo>
                    <a:pt x="6699219" y="32181"/>
                  </a:lnTo>
                  <a:close/>
                </a:path>
                <a:path w="6890384" h="95250">
                  <a:moveTo>
                    <a:pt x="6762719" y="31989"/>
                  </a:moveTo>
                  <a:lnTo>
                    <a:pt x="6730969" y="32085"/>
                  </a:lnTo>
                  <a:lnTo>
                    <a:pt x="6731064" y="63835"/>
                  </a:lnTo>
                  <a:lnTo>
                    <a:pt x="6762814" y="63739"/>
                  </a:lnTo>
                  <a:lnTo>
                    <a:pt x="6762719" y="31989"/>
                  </a:lnTo>
                  <a:close/>
                </a:path>
                <a:path w="6890384" h="95250">
                  <a:moveTo>
                    <a:pt x="6886589" y="31836"/>
                  </a:moveTo>
                  <a:lnTo>
                    <a:pt x="6813514" y="31836"/>
                  </a:lnTo>
                  <a:lnTo>
                    <a:pt x="6813610" y="63586"/>
                  </a:lnTo>
                  <a:lnTo>
                    <a:pt x="6797800" y="63633"/>
                  </a:lnTo>
                  <a:lnTo>
                    <a:pt x="6798346" y="66294"/>
                  </a:lnTo>
                  <a:lnTo>
                    <a:pt x="6808598" y="81402"/>
                  </a:lnTo>
                  <a:lnTo>
                    <a:pt x="6823767" y="91562"/>
                  </a:lnTo>
                  <a:lnTo>
                    <a:pt x="6842316" y="95249"/>
                  </a:lnTo>
                  <a:lnTo>
                    <a:pt x="6860842" y="91450"/>
                  </a:lnTo>
                  <a:lnTo>
                    <a:pt x="6875949" y="81198"/>
                  </a:lnTo>
                  <a:lnTo>
                    <a:pt x="6886110" y="66029"/>
                  </a:lnTo>
                  <a:lnTo>
                    <a:pt x="6889797" y="47480"/>
                  </a:lnTo>
                  <a:lnTo>
                    <a:pt x="6886589" y="31836"/>
                  </a:lnTo>
                  <a:close/>
                </a:path>
                <a:path w="6890384" h="95250">
                  <a:moveTo>
                    <a:pt x="6797704" y="31884"/>
                  </a:moveTo>
                  <a:lnTo>
                    <a:pt x="6794469" y="31893"/>
                  </a:lnTo>
                  <a:lnTo>
                    <a:pt x="6794564" y="63643"/>
                  </a:lnTo>
                  <a:lnTo>
                    <a:pt x="6797800" y="63633"/>
                  </a:lnTo>
                  <a:lnTo>
                    <a:pt x="6794547" y="47768"/>
                  </a:lnTo>
                  <a:lnTo>
                    <a:pt x="6797704" y="31884"/>
                  </a:lnTo>
                  <a:close/>
                </a:path>
                <a:path w="6890384" h="95250">
                  <a:moveTo>
                    <a:pt x="6813514" y="31836"/>
                  </a:moveTo>
                  <a:lnTo>
                    <a:pt x="6797702" y="31893"/>
                  </a:lnTo>
                  <a:lnTo>
                    <a:pt x="6794547" y="47768"/>
                  </a:lnTo>
                  <a:lnTo>
                    <a:pt x="6797800" y="63633"/>
                  </a:lnTo>
                  <a:lnTo>
                    <a:pt x="6813610" y="63586"/>
                  </a:lnTo>
                  <a:lnTo>
                    <a:pt x="6813514" y="31836"/>
                  </a:lnTo>
                  <a:close/>
                </a:path>
                <a:path w="6890384" h="95250">
                  <a:moveTo>
                    <a:pt x="6842028" y="0"/>
                  </a:moveTo>
                  <a:lnTo>
                    <a:pt x="6823502" y="3798"/>
                  </a:lnTo>
                  <a:lnTo>
                    <a:pt x="6808394" y="14050"/>
                  </a:lnTo>
                  <a:lnTo>
                    <a:pt x="6798234" y="29219"/>
                  </a:lnTo>
                  <a:lnTo>
                    <a:pt x="6797704" y="31884"/>
                  </a:lnTo>
                  <a:lnTo>
                    <a:pt x="6886589" y="31836"/>
                  </a:lnTo>
                  <a:lnTo>
                    <a:pt x="6885998" y="28954"/>
                  </a:lnTo>
                  <a:lnTo>
                    <a:pt x="6875746" y="13847"/>
                  </a:lnTo>
                  <a:lnTo>
                    <a:pt x="6860577" y="3686"/>
                  </a:lnTo>
                  <a:lnTo>
                    <a:pt x="6842028" y="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62024" y="1590674"/>
              <a:ext cx="685799" cy="679449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962024" y="1590674"/>
              <a:ext cx="685800" cy="679450"/>
            </a:xfrm>
            <a:custGeom>
              <a:rect l="l" t="t" r="r" b="b"/>
              <a:pathLst>
                <a:path w="685800" h="679450">
                  <a:moveTo>
                    <a:pt x="685799" y="339725"/>
                  </a:moveTo>
                  <a:lnTo>
                    <a:pt x="0" y="339725"/>
                  </a:lnTo>
                  <a:lnTo>
                    <a:pt x="3130" y="293626"/>
                  </a:lnTo>
                  <a:lnTo>
                    <a:pt x="12249" y="249412"/>
                  </a:lnTo>
                  <a:lnTo>
                    <a:pt x="26947" y="207488"/>
                  </a:lnTo>
                  <a:lnTo>
                    <a:pt x="46816" y="168259"/>
                  </a:lnTo>
                  <a:lnTo>
                    <a:pt x="71448" y="132128"/>
                  </a:lnTo>
                  <a:lnTo>
                    <a:pt x="100433" y="99502"/>
                  </a:lnTo>
                  <a:lnTo>
                    <a:pt x="133364" y="70785"/>
                  </a:lnTo>
                  <a:lnTo>
                    <a:pt x="169832" y="46382"/>
                  </a:lnTo>
                  <a:lnTo>
                    <a:pt x="209429" y="26697"/>
                  </a:lnTo>
                  <a:lnTo>
                    <a:pt x="251745" y="12135"/>
                  </a:lnTo>
                  <a:lnTo>
                    <a:pt x="296374" y="3101"/>
                  </a:lnTo>
                  <a:lnTo>
                    <a:pt x="342900" y="0"/>
                  </a:lnTo>
                  <a:lnTo>
                    <a:pt x="389430" y="3101"/>
                  </a:lnTo>
                  <a:lnTo>
                    <a:pt x="434057" y="12135"/>
                  </a:lnTo>
                  <a:lnTo>
                    <a:pt x="476372" y="26697"/>
                  </a:lnTo>
                  <a:lnTo>
                    <a:pt x="515968" y="46382"/>
                  </a:lnTo>
                  <a:lnTo>
                    <a:pt x="552436" y="70786"/>
                  </a:lnTo>
                  <a:lnTo>
                    <a:pt x="585367" y="99503"/>
                  </a:lnTo>
                  <a:lnTo>
                    <a:pt x="614352" y="132129"/>
                  </a:lnTo>
                  <a:lnTo>
                    <a:pt x="638984" y="168259"/>
                  </a:lnTo>
                  <a:lnTo>
                    <a:pt x="658853" y="207489"/>
                  </a:lnTo>
                  <a:lnTo>
                    <a:pt x="673551" y="249413"/>
                  </a:lnTo>
                  <a:lnTo>
                    <a:pt x="682669" y="293626"/>
                  </a:lnTo>
                  <a:lnTo>
                    <a:pt x="685799" y="339725"/>
                  </a:lnTo>
                  <a:close/>
                </a:path>
                <a:path w="685800" h="679450">
                  <a:moveTo>
                    <a:pt x="342900" y="679449"/>
                  </a:moveTo>
                  <a:lnTo>
                    <a:pt x="296370" y="676347"/>
                  </a:lnTo>
                  <a:lnTo>
                    <a:pt x="251743" y="667314"/>
                  </a:lnTo>
                  <a:lnTo>
                    <a:pt x="209428" y="652752"/>
                  </a:lnTo>
                  <a:lnTo>
                    <a:pt x="169831" y="633066"/>
                  </a:lnTo>
                  <a:lnTo>
                    <a:pt x="133364" y="608663"/>
                  </a:lnTo>
                  <a:lnTo>
                    <a:pt x="100433" y="579946"/>
                  </a:lnTo>
                  <a:lnTo>
                    <a:pt x="71447" y="547320"/>
                  </a:lnTo>
                  <a:lnTo>
                    <a:pt x="46815" y="511190"/>
                  </a:lnTo>
                  <a:lnTo>
                    <a:pt x="26946" y="471960"/>
                  </a:lnTo>
                  <a:lnTo>
                    <a:pt x="12248" y="430036"/>
                  </a:lnTo>
                  <a:lnTo>
                    <a:pt x="3130" y="385823"/>
                  </a:lnTo>
                  <a:lnTo>
                    <a:pt x="0" y="339724"/>
                  </a:lnTo>
                  <a:lnTo>
                    <a:pt x="685799" y="339725"/>
                  </a:lnTo>
                  <a:lnTo>
                    <a:pt x="682669" y="385823"/>
                  </a:lnTo>
                  <a:lnTo>
                    <a:pt x="673551" y="430036"/>
                  </a:lnTo>
                  <a:lnTo>
                    <a:pt x="658853" y="471960"/>
                  </a:lnTo>
                  <a:lnTo>
                    <a:pt x="638983" y="511190"/>
                  </a:lnTo>
                  <a:lnTo>
                    <a:pt x="614352" y="547320"/>
                  </a:lnTo>
                  <a:lnTo>
                    <a:pt x="585366" y="579946"/>
                  </a:lnTo>
                  <a:lnTo>
                    <a:pt x="552435" y="608663"/>
                  </a:lnTo>
                  <a:lnTo>
                    <a:pt x="515968" y="633067"/>
                  </a:lnTo>
                  <a:lnTo>
                    <a:pt x="476372" y="652752"/>
                  </a:lnTo>
                  <a:lnTo>
                    <a:pt x="434056" y="667314"/>
                  </a:lnTo>
                  <a:lnTo>
                    <a:pt x="389429" y="676348"/>
                  </a:lnTo>
                  <a:lnTo>
                    <a:pt x="342900" y="679449"/>
                  </a:lnTo>
                  <a:close/>
                </a:path>
              </a:pathLst>
            </a:custGeom>
            <a:solidFill>
              <a:srgbClr val="0000FF">
                <a:alpha val="5803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007744" y="1634924"/>
              <a:ext cx="594360" cy="592377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044891" y="1673464"/>
              <a:ext cx="537210" cy="531495"/>
            </a:xfrm>
            <a:custGeom>
              <a:rect l="l" t="t" r="r" b="b"/>
              <a:pathLst>
                <a:path w="537210" h="531494">
                  <a:moveTo>
                    <a:pt x="537210" y="265499"/>
                  </a:moveTo>
                  <a:lnTo>
                    <a:pt x="0" y="265499"/>
                  </a:lnTo>
                  <a:lnTo>
                    <a:pt x="4328" y="217775"/>
                  </a:lnTo>
                  <a:lnTo>
                    <a:pt x="16805" y="172857"/>
                  </a:lnTo>
                  <a:lnTo>
                    <a:pt x="36673" y="131496"/>
                  </a:lnTo>
                  <a:lnTo>
                    <a:pt x="63173" y="94441"/>
                  </a:lnTo>
                  <a:lnTo>
                    <a:pt x="95547" y="62442"/>
                  </a:lnTo>
                  <a:lnTo>
                    <a:pt x="133036" y="36248"/>
                  </a:lnTo>
                  <a:lnTo>
                    <a:pt x="174881" y="16610"/>
                  </a:lnTo>
                  <a:lnTo>
                    <a:pt x="220326" y="4277"/>
                  </a:lnTo>
                  <a:lnTo>
                    <a:pt x="268605" y="0"/>
                  </a:lnTo>
                  <a:lnTo>
                    <a:pt x="316888" y="4277"/>
                  </a:lnTo>
                  <a:lnTo>
                    <a:pt x="362330" y="16610"/>
                  </a:lnTo>
                  <a:lnTo>
                    <a:pt x="404175" y="36248"/>
                  </a:lnTo>
                  <a:lnTo>
                    <a:pt x="441664" y="62442"/>
                  </a:lnTo>
                  <a:lnTo>
                    <a:pt x="474037" y="94441"/>
                  </a:lnTo>
                  <a:lnTo>
                    <a:pt x="500537" y="131497"/>
                  </a:lnTo>
                  <a:lnTo>
                    <a:pt x="520405" y="172858"/>
                  </a:lnTo>
                  <a:lnTo>
                    <a:pt x="532882" y="217775"/>
                  </a:lnTo>
                  <a:lnTo>
                    <a:pt x="537210" y="265499"/>
                  </a:lnTo>
                  <a:close/>
                </a:path>
                <a:path w="537210" h="531494">
                  <a:moveTo>
                    <a:pt x="268605" y="530998"/>
                  </a:moveTo>
                  <a:lnTo>
                    <a:pt x="220323" y="526721"/>
                  </a:lnTo>
                  <a:lnTo>
                    <a:pt x="174880" y="514388"/>
                  </a:lnTo>
                  <a:lnTo>
                    <a:pt x="133034" y="494750"/>
                  </a:lnTo>
                  <a:lnTo>
                    <a:pt x="95546" y="468556"/>
                  </a:lnTo>
                  <a:lnTo>
                    <a:pt x="63172" y="436557"/>
                  </a:lnTo>
                  <a:lnTo>
                    <a:pt x="36672" y="399501"/>
                  </a:lnTo>
                  <a:lnTo>
                    <a:pt x="16804" y="358140"/>
                  </a:lnTo>
                  <a:lnTo>
                    <a:pt x="4327" y="313223"/>
                  </a:lnTo>
                  <a:lnTo>
                    <a:pt x="0" y="265499"/>
                  </a:lnTo>
                  <a:lnTo>
                    <a:pt x="537210" y="265499"/>
                  </a:lnTo>
                  <a:lnTo>
                    <a:pt x="532882" y="313223"/>
                  </a:lnTo>
                  <a:lnTo>
                    <a:pt x="520405" y="358140"/>
                  </a:lnTo>
                  <a:lnTo>
                    <a:pt x="500537" y="399502"/>
                  </a:lnTo>
                  <a:lnTo>
                    <a:pt x="474037" y="436557"/>
                  </a:lnTo>
                  <a:lnTo>
                    <a:pt x="441663" y="468556"/>
                  </a:lnTo>
                  <a:lnTo>
                    <a:pt x="404175" y="494750"/>
                  </a:lnTo>
                  <a:lnTo>
                    <a:pt x="362329" y="514388"/>
                  </a:lnTo>
                  <a:lnTo>
                    <a:pt x="316887" y="526721"/>
                  </a:lnTo>
                  <a:lnTo>
                    <a:pt x="268605" y="530998"/>
                  </a:lnTo>
                  <a:close/>
                </a:path>
              </a:pathLst>
            </a:custGeom>
            <a:solidFill>
              <a:srgbClr val="000080">
                <a:alpha val="5803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044892" y="1663473"/>
              <a:ext cx="520064" cy="515296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1878964" y="1594387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solidFill>
                  <a:srgbClr val="FF0000"/>
                </a:solidFill>
                <a:latin typeface="Microsoft JhengHei"/>
                <a:cs typeface="Microsoft JhengHei"/>
              </a:rPr>
              <a:t>概述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122219" y="1799943"/>
            <a:ext cx="3435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FFFFFF"/>
                </a:solidFill>
                <a:latin typeface="Arial"/>
                <a:cs typeface="Arial"/>
              </a:rPr>
              <a:t>4.1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962024" y="2462212"/>
            <a:ext cx="7317105" cy="679450"/>
            <a:chOff x="962024" y="2462212"/>
            <a:chExt cx="7317105" cy="679450"/>
          </a:xfrm>
        </p:grpSpPr>
        <p:sp>
          <p:nvSpPr>
            <p:cNvPr id="13" name="object 13"/>
            <p:cNvSpPr/>
            <p:nvPr/>
          </p:nvSpPr>
          <p:spPr>
            <a:xfrm>
              <a:off x="1389014" y="2990850"/>
              <a:ext cx="6890384" cy="95250"/>
            </a:xfrm>
            <a:custGeom>
              <a:rect l="l" t="t" r="r" b="b"/>
              <a:pathLst>
                <a:path w="6890384" h="95250">
                  <a:moveTo>
                    <a:pt x="31749" y="52291"/>
                  </a:moveTo>
                  <a:lnTo>
                    <a:pt x="0" y="52387"/>
                  </a:lnTo>
                  <a:lnTo>
                    <a:pt x="95" y="84137"/>
                  </a:lnTo>
                  <a:lnTo>
                    <a:pt x="31845" y="84041"/>
                  </a:lnTo>
                  <a:lnTo>
                    <a:pt x="31749" y="52291"/>
                  </a:lnTo>
                  <a:close/>
                </a:path>
                <a:path w="6890384" h="95250">
                  <a:moveTo>
                    <a:pt x="95249" y="52100"/>
                  </a:moveTo>
                  <a:lnTo>
                    <a:pt x="63499" y="52195"/>
                  </a:lnTo>
                  <a:lnTo>
                    <a:pt x="63595" y="83945"/>
                  </a:lnTo>
                  <a:lnTo>
                    <a:pt x="95345" y="83849"/>
                  </a:lnTo>
                  <a:lnTo>
                    <a:pt x="95249" y="52100"/>
                  </a:lnTo>
                  <a:close/>
                </a:path>
                <a:path w="6890384" h="95250">
                  <a:moveTo>
                    <a:pt x="158749" y="51908"/>
                  </a:moveTo>
                  <a:lnTo>
                    <a:pt x="126999" y="52004"/>
                  </a:lnTo>
                  <a:lnTo>
                    <a:pt x="127095" y="83754"/>
                  </a:lnTo>
                  <a:lnTo>
                    <a:pt x="158844" y="83658"/>
                  </a:lnTo>
                  <a:lnTo>
                    <a:pt x="158749" y="51908"/>
                  </a:lnTo>
                  <a:close/>
                </a:path>
                <a:path w="6890384" h="95250">
                  <a:moveTo>
                    <a:pt x="222248" y="51717"/>
                  </a:moveTo>
                  <a:lnTo>
                    <a:pt x="190498" y="51812"/>
                  </a:lnTo>
                  <a:lnTo>
                    <a:pt x="190594" y="83562"/>
                  </a:lnTo>
                  <a:lnTo>
                    <a:pt x="222344" y="83466"/>
                  </a:lnTo>
                  <a:lnTo>
                    <a:pt x="222248" y="51717"/>
                  </a:lnTo>
                  <a:close/>
                </a:path>
                <a:path w="6890384" h="95250">
                  <a:moveTo>
                    <a:pt x="285748" y="51525"/>
                  </a:moveTo>
                  <a:lnTo>
                    <a:pt x="253998" y="51621"/>
                  </a:lnTo>
                  <a:lnTo>
                    <a:pt x="254094" y="83371"/>
                  </a:lnTo>
                  <a:lnTo>
                    <a:pt x="285843" y="83275"/>
                  </a:lnTo>
                  <a:lnTo>
                    <a:pt x="285748" y="51525"/>
                  </a:lnTo>
                  <a:close/>
                </a:path>
                <a:path w="6890384" h="95250">
                  <a:moveTo>
                    <a:pt x="349247" y="51334"/>
                  </a:moveTo>
                  <a:lnTo>
                    <a:pt x="317497" y="51430"/>
                  </a:lnTo>
                  <a:lnTo>
                    <a:pt x="317593" y="83179"/>
                  </a:lnTo>
                  <a:lnTo>
                    <a:pt x="349343" y="83084"/>
                  </a:lnTo>
                  <a:lnTo>
                    <a:pt x="349247" y="51334"/>
                  </a:lnTo>
                  <a:close/>
                </a:path>
                <a:path w="6890384" h="95250">
                  <a:moveTo>
                    <a:pt x="412747" y="51142"/>
                  </a:moveTo>
                  <a:lnTo>
                    <a:pt x="380997" y="51238"/>
                  </a:lnTo>
                  <a:lnTo>
                    <a:pt x="381093" y="82988"/>
                  </a:lnTo>
                  <a:lnTo>
                    <a:pt x="412843" y="82892"/>
                  </a:lnTo>
                  <a:lnTo>
                    <a:pt x="412747" y="51142"/>
                  </a:lnTo>
                  <a:close/>
                </a:path>
                <a:path w="6890384" h="95250">
                  <a:moveTo>
                    <a:pt x="476246" y="50951"/>
                  </a:moveTo>
                  <a:lnTo>
                    <a:pt x="444497" y="51047"/>
                  </a:lnTo>
                  <a:lnTo>
                    <a:pt x="444593" y="82796"/>
                  </a:lnTo>
                  <a:lnTo>
                    <a:pt x="476342" y="82701"/>
                  </a:lnTo>
                  <a:lnTo>
                    <a:pt x="476246" y="50951"/>
                  </a:lnTo>
                  <a:close/>
                </a:path>
                <a:path w="6890384" h="95250">
                  <a:moveTo>
                    <a:pt x="539746" y="50759"/>
                  </a:moveTo>
                  <a:lnTo>
                    <a:pt x="507996" y="50855"/>
                  </a:lnTo>
                  <a:lnTo>
                    <a:pt x="508092" y="82605"/>
                  </a:lnTo>
                  <a:lnTo>
                    <a:pt x="539842" y="82509"/>
                  </a:lnTo>
                  <a:lnTo>
                    <a:pt x="539746" y="50759"/>
                  </a:lnTo>
                  <a:close/>
                </a:path>
                <a:path w="6890384" h="95250">
                  <a:moveTo>
                    <a:pt x="603246" y="50568"/>
                  </a:moveTo>
                  <a:lnTo>
                    <a:pt x="571496" y="50664"/>
                  </a:lnTo>
                  <a:lnTo>
                    <a:pt x="571592" y="82413"/>
                  </a:lnTo>
                  <a:lnTo>
                    <a:pt x="603342" y="82318"/>
                  </a:lnTo>
                  <a:lnTo>
                    <a:pt x="603246" y="50568"/>
                  </a:lnTo>
                  <a:close/>
                </a:path>
                <a:path w="6890384" h="95250">
                  <a:moveTo>
                    <a:pt x="666745" y="50376"/>
                  </a:moveTo>
                  <a:lnTo>
                    <a:pt x="634995" y="50472"/>
                  </a:lnTo>
                  <a:lnTo>
                    <a:pt x="635091" y="82222"/>
                  </a:lnTo>
                  <a:lnTo>
                    <a:pt x="666841" y="82126"/>
                  </a:lnTo>
                  <a:lnTo>
                    <a:pt x="666745" y="50376"/>
                  </a:lnTo>
                  <a:close/>
                </a:path>
                <a:path w="6890384" h="95250">
                  <a:moveTo>
                    <a:pt x="730245" y="50185"/>
                  </a:moveTo>
                  <a:lnTo>
                    <a:pt x="698495" y="50281"/>
                  </a:lnTo>
                  <a:lnTo>
                    <a:pt x="698591" y="82031"/>
                  </a:lnTo>
                  <a:lnTo>
                    <a:pt x="730341" y="81935"/>
                  </a:lnTo>
                  <a:lnTo>
                    <a:pt x="730245" y="50185"/>
                  </a:lnTo>
                  <a:close/>
                </a:path>
                <a:path w="6890384" h="95250">
                  <a:moveTo>
                    <a:pt x="793744" y="49994"/>
                  </a:moveTo>
                  <a:lnTo>
                    <a:pt x="761995" y="50089"/>
                  </a:lnTo>
                  <a:lnTo>
                    <a:pt x="762091" y="81839"/>
                  </a:lnTo>
                  <a:lnTo>
                    <a:pt x="793840" y="81743"/>
                  </a:lnTo>
                  <a:lnTo>
                    <a:pt x="793744" y="49994"/>
                  </a:lnTo>
                  <a:close/>
                </a:path>
                <a:path w="6890384" h="95250">
                  <a:moveTo>
                    <a:pt x="857244" y="49802"/>
                  </a:moveTo>
                  <a:lnTo>
                    <a:pt x="825494" y="49898"/>
                  </a:lnTo>
                  <a:lnTo>
                    <a:pt x="825590" y="81648"/>
                  </a:lnTo>
                  <a:lnTo>
                    <a:pt x="857340" y="81552"/>
                  </a:lnTo>
                  <a:lnTo>
                    <a:pt x="857244" y="49802"/>
                  </a:lnTo>
                  <a:close/>
                </a:path>
                <a:path w="6890384" h="95250">
                  <a:moveTo>
                    <a:pt x="920744" y="49611"/>
                  </a:moveTo>
                  <a:lnTo>
                    <a:pt x="888994" y="49706"/>
                  </a:lnTo>
                  <a:lnTo>
                    <a:pt x="889090" y="81456"/>
                  </a:lnTo>
                  <a:lnTo>
                    <a:pt x="920840" y="81360"/>
                  </a:lnTo>
                  <a:lnTo>
                    <a:pt x="920744" y="49611"/>
                  </a:lnTo>
                  <a:close/>
                </a:path>
                <a:path w="6890384" h="95250">
                  <a:moveTo>
                    <a:pt x="984243" y="49419"/>
                  </a:moveTo>
                  <a:lnTo>
                    <a:pt x="952493" y="49515"/>
                  </a:lnTo>
                  <a:lnTo>
                    <a:pt x="952589" y="81265"/>
                  </a:lnTo>
                  <a:lnTo>
                    <a:pt x="984339" y="81169"/>
                  </a:lnTo>
                  <a:lnTo>
                    <a:pt x="984243" y="49419"/>
                  </a:lnTo>
                  <a:close/>
                </a:path>
                <a:path w="6890384" h="95250">
                  <a:moveTo>
                    <a:pt x="1047743" y="49228"/>
                  </a:moveTo>
                  <a:lnTo>
                    <a:pt x="1015993" y="49323"/>
                  </a:lnTo>
                  <a:lnTo>
                    <a:pt x="1016089" y="81073"/>
                  </a:lnTo>
                  <a:lnTo>
                    <a:pt x="1047839" y="80978"/>
                  </a:lnTo>
                  <a:lnTo>
                    <a:pt x="1047743" y="49228"/>
                  </a:lnTo>
                  <a:close/>
                </a:path>
                <a:path w="6890384" h="95250">
                  <a:moveTo>
                    <a:pt x="1111243" y="49036"/>
                  </a:moveTo>
                  <a:lnTo>
                    <a:pt x="1079493" y="49132"/>
                  </a:lnTo>
                  <a:lnTo>
                    <a:pt x="1079589" y="80882"/>
                  </a:lnTo>
                  <a:lnTo>
                    <a:pt x="1111338" y="80786"/>
                  </a:lnTo>
                  <a:lnTo>
                    <a:pt x="1111243" y="49036"/>
                  </a:lnTo>
                  <a:close/>
                </a:path>
                <a:path w="6890384" h="95250">
                  <a:moveTo>
                    <a:pt x="1174742" y="48845"/>
                  </a:moveTo>
                  <a:lnTo>
                    <a:pt x="1142992" y="48941"/>
                  </a:lnTo>
                  <a:lnTo>
                    <a:pt x="1143088" y="80690"/>
                  </a:lnTo>
                  <a:lnTo>
                    <a:pt x="1174838" y="80595"/>
                  </a:lnTo>
                  <a:lnTo>
                    <a:pt x="1174742" y="48845"/>
                  </a:lnTo>
                  <a:close/>
                </a:path>
                <a:path w="6890384" h="95250">
                  <a:moveTo>
                    <a:pt x="1238242" y="48653"/>
                  </a:moveTo>
                  <a:lnTo>
                    <a:pt x="1206492" y="48749"/>
                  </a:lnTo>
                  <a:lnTo>
                    <a:pt x="1206588" y="80499"/>
                  </a:lnTo>
                  <a:lnTo>
                    <a:pt x="1238338" y="80403"/>
                  </a:lnTo>
                  <a:lnTo>
                    <a:pt x="1238242" y="48653"/>
                  </a:lnTo>
                  <a:close/>
                </a:path>
                <a:path w="6890384" h="95250">
                  <a:moveTo>
                    <a:pt x="1301741" y="48462"/>
                  </a:moveTo>
                  <a:lnTo>
                    <a:pt x="1269992" y="48558"/>
                  </a:lnTo>
                  <a:lnTo>
                    <a:pt x="1270087" y="80307"/>
                  </a:lnTo>
                  <a:lnTo>
                    <a:pt x="1301837" y="80212"/>
                  </a:lnTo>
                  <a:lnTo>
                    <a:pt x="1301741" y="48462"/>
                  </a:lnTo>
                  <a:close/>
                </a:path>
                <a:path w="6890384" h="95250">
                  <a:moveTo>
                    <a:pt x="1365241" y="48270"/>
                  </a:moveTo>
                  <a:lnTo>
                    <a:pt x="1333491" y="48366"/>
                  </a:lnTo>
                  <a:lnTo>
                    <a:pt x="1333587" y="80116"/>
                  </a:lnTo>
                  <a:lnTo>
                    <a:pt x="1365337" y="80020"/>
                  </a:lnTo>
                  <a:lnTo>
                    <a:pt x="1365241" y="48270"/>
                  </a:lnTo>
                  <a:close/>
                </a:path>
                <a:path w="6890384" h="95250">
                  <a:moveTo>
                    <a:pt x="1428741" y="48079"/>
                  </a:moveTo>
                  <a:lnTo>
                    <a:pt x="1396991" y="48175"/>
                  </a:lnTo>
                  <a:lnTo>
                    <a:pt x="1397087" y="79924"/>
                  </a:lnTo>
                  <a:lnTo>
                    <a:pt x="1428837" y="79829"/>
                  </a:lnTo>
                  <a:lnTo>
                    <a:pt x="1428741" y="48079"/>
                  </a:lnTo>
                  <a:close/>
                </a:path>
                <a:path w="6890384" h="95250">
                  <a:moveTo>
                    <a:pt x="1492240" y="47887"/>
                  </a:moveTo>
                  <a:lnTo>
                    <a:pt x="1460490" y="47983"/>
                  </a:lnTo>
                  <a:lnTo>
                    <a:pt x="1460586" y="79733"/>
                  </a:lnTo>
                  <a:lnTo>
                    <a:pt x="1492336" y="79637"/>
                  </a:lnTo>
                  <a:lnTo>
                    <a:pt x="1492240" y="47887"/>
                  </a:lnTo>
                  <a:close/>
                </a:path>
                <a:path w="6890384" h="95250">
                  <a:moveTo>
                    <a:pt x="1555740" y="47696"/>
                  </a:moveTo>
                  <a:lnTo>
                    <a:pt x="1523990" y="47792"/>
                  </a:lnTo>
                  <a:lnTo>
                    <a:pt x="1524086" y="79542"/>
                  </a:lnTo>
                  <a:lnTo>
                    <a:pt x="1555836" y="79446"/>
                  </a:lnTo>
                  <a:lnTo>
                    <a:pt x="1555740" y="47696"/>
                  </a:lnTo>
                  <a:close/>
                </a:path>
                <a:path w="6890384" h="95250">
                  <a:moveTo>
                    <a:pt x="1619239" y="47505"/>
                  </a:moveTo>
                  <a:lnTo>
                    <a:pt x="1587490" y="47600"/>
                  </a:lnTo>
                  <a:lnTo>
                    <a:pt x="1587586" y="79350"/>
                  </a:lnTo>
                  <a:lnTo>
                    <a:pt x="1619335" y="79254"/>
                  </a:lnTo>
                  <a:lnTo>
                    <a:pt x="1619239" y="47505"/>
                  </a:lnTo>
                  <a:close/>
                </a:path>
                <a:path w="6890384" h="95250">
                  <a:moveTo>
                    <a:pt x="1682739" y="47313"/>
                  </a:moveTo>
                  <a:lnTo>
                    <a:pt x="1650989" y="47409"/>
                  </a:lnTo>
                  <a:lnTo>
                    <a:pt x="1651085" y="79159"/>
                  </a:lnTo>
                  <a:lnTo>
                    <a:pt x="1682835" y="79063"/>
                  </a:lnTo>
                  <a:lnTo>
                    <a:pt x="1682739" y="47313"/>
                  </a:lnTo>
                  <a:close/>
                </a:path>
                <a:path w="6890384" h="95250">
                  <a:moveTo>
                    <a:pt x="1746239" y="47122"/>
                  </a:moveTo>
                  <a:lnTo>
                    <a:pt x="1714489" y="47217"/>
                  </a:lnTo>
                  <a:lnTo>
                    <a:pt x="1714585" y="78967"/>
                  </a:lnTo>
                  <a:lnTo>
                    <a:pt x="1746335" y="78871"/>
                  </a:lnTo>
                  <a:lnTo>
                    <a:pt x="1746239" y="47122"/>
                  </a:lnTo>
                  <a:close/>
                </a:path>
                <a:path w="6890384" h="95250">
                  <a:moveTo>
                    <a:pt x="1809738" y="46930"/>
                  </a:moveTo>
                  <a:lnTo>
                    <a:pt x="1777988" y="47026"/>
                  </a:lnTo>
                  <a:lnTo>
                    <a:pt x="1778084" y="78776"/>
                  </a:lnTo>
                  <a:lnTo>
                    <a:pt x="1809834" y="78680"/>
                  </a:lnTo>
                  <a:lnTo>
                    <a:pt x="1809738" y="46930"/>
                  </a:lnTo>
                  <a:close/>
                </a:path>
                <a:path w="6890384" h="95250">
                  <a:moveTo>
                    <a:pt x="1873238" y="46739"/>
                  </a:moveTo>
                  <a:lnTo>
                    <a:pt x="1841488" y="46834"/>
                  </a:lnTo>
                  <a:lnTo>
                    <a:pt x="1841584" y="78584"/>
                  </a:lnTo>
                  <a:lnTo>
                    <a:pt x="1873333" y="78489"/>
                  </a:lnTo>
                  <a:lnTo>
                    <a:pt x="1873238" y="46739"/>
                  </a:lnTo>
                  <a:close/>
                </a:path>
                <a:path w="6890384" h="95250">
                  <a:moveTo>
                    <a:pt x="1936737" y="46547"/>
                  </a:moveTo>
                  <a:lnTo>
                    <a:pt x="1904987" y="46643"/>
                  </a:lnTo>
                  <a:lnTo>
                    <a:pt x="1905083" y="78393"/>
                  </a:lnTo>
                  <a:lnTo>
                    <a:pt x="1936833" y="78297"/>
                  </a:lnTo>
                  <a:lnTo>
                    <a:pt x="1936737" y="46547"/>
                  </a:lnTo>
                  <a:close/>
                </a:path>
                <a:path w="6890384" h="95250">
                  <a:moveTo>
                    <a:pt x="2000236" y="46356"/>
                  </a:moveTo>
                  <a:lnTo>
                    <a:pt x="1968487" y="46452"/>
                  </a:lnTo>
                  <a:lnTo>
                    <a:pt x="1968582" y="78201"/>
                  </a:lnTo>
                  <a:lnTo>
                    <a:pt x="2000332" y="78106"/>
                  </a:lnTo>
                  <a:lnTo>
                    <a:pt x="2000236" y="46356"/>
                  </a:lnTo>
                  <a:close/>
                </a:path>
                <a:path w="6890384" h="95250">
                  <a:moveTo>
                    <a:pt x="2063735" y="46164"/>
                  </a:moveTo>
                  <a:lnTo>
                    <a:pt x="2031986" y="46260"/>
                  </a:lnTo>
                  <a:lnTo>
                    <a:pt x="2032081" y="78010"/>
                  </a:lnTo>
                  <a:lnTo>
                    <a:pt x="2063831" y="77914"/>
                  </a:lnTo>
                  <a:lnTo>
                    <a:pt x="2063735" y="46164"/>
                  </a:lnTo>
                  <a:close/>
                </a:path>
                <a:path w="6890384" h="95250">
                  <a:moveTo>
                    <a:pt x="2127235" y="45973"/>
                  </a:moveTo>
                  <a:lnTo>
                    <a:pt x="2095485" y="46069"/>
                  </a:lnTo>
                  <a:lnTo>
                    <a:pt x="2095581" y="77818"/>
                  </a:lnTo>
                  <a:lnTo>
                    <a:pt x="2127330" y="77723"/>
                  </a:lnTo>
                  <a:lnTo>
                    <a:pt x="2127235" y="45973"/>
                  </a:lnTo>
                  <a:close/>
                </a:path>
                <a:path w="6890384" h="95250">
                  <a:moveTo>
                    <a:pt x="2190734" y="45781"/>
                  </a:moveTo>
                  <a:lnTo>
                    <a:pt x="2158984" y="45877"/>
                  </a:lnTo>
                  <a:lnTo>
                    <a:pt x="2159080" y="77627"/>
                  </a:lnTo>
                  <a:lnTo>
                    <a:pt x="2190830" y="77531"/>
                  </a:lnTo>
                  <a:lnTo>
                    <a:pt x="2190734" y="45781"/>
                  </a:lnTo>
                  <a:close/>
                </a:path>
                <a:path w="6890384" h="95250">
                  <a:moveTo>
                    <a:pt x="2254233" y="45590"/>
                  </a:moveTo>
                  <a:lnTo>
                    <a:pt x="2222483" y="45686"/>
                  </a:lnTo>
                  <a:lnTo>
                    <a:pt x="2222579" y="77435"/>
                  </a:lnTo>
                  <a:lnTo>
                    <a:pt x="2254329" y="77340"/>
                  </a:lnTo>
                  <a:lnTo>
                    <a:pt x="2254233" y="45590"/>
                  </a:lnTo>
                  <a:close/>
                </a:path>
                <a:path w="6890384" h="95250">
                  <a:moveTo>
                    <a:pt x="2317732" y="45398"/>
                  </a:moveTo>
                  <a:lnTo>
                    <a:pt x="2285983" y="45494"/>
                  </a:lnTo>
                  <a:lnTo>
                    <a:pt x="2286078" y="77244"/>
                  </a:lnTo>
                  <a:lnTo>
                    <a:pt x="2317828" y="77148"/>
                  </a:lnTo>
                  <a:lnTo>
                    <a:pt x="2317732" y="45398"/>
                  </a:lnTo>
                  <a:close/>
                </a:path>
                <a:path w="6890384" h="95250">
                  <a:moveTo>
                    <a:pt x="2381231" y="45207"/>
                  </a:moveTo>
                  <a:lnTo>
                    <a:pt x="2349482" y="45303"/>
                  </a:lnTo>
                  <a:lnTo>
                    <a:pt x="2349578" y="77053"/>
                  </a:lnTo>
                  <a:lnTo>
                    <a:pt x="2381327" y="76957"/>
                  </a:lnTo>
                  <a:lnTo>
                    <a:pt x="2381231" y="45207"/>
                  </a:lnTo>
                  <a:close/>
                </a:path>
                <a:path w="6890384" h="95250">
                  <a:moveTo>
                    <a:pt x="2444731" y="45016"/>
                  </a:moveTo>
                  <a:lnTo>
                    <a:pt x="2412981" y="45111"/>
                  </a:lnTo>
                  <a:lnTo>
                    <a:pt x="2413077" y="76861"/>
                  </a:lnTo>
                  <a:lnTo>
                    <a:pt x="2444826" y="76765"/>
                  </a:lnTo>
                  <a:lnTo>
                    <a:pt x="2444731" y="45016"/>
                  </a:lnTo>
                  <a:close/>
                </a:path>
                <a:path w="6890384" h="95250">
                  <a:moveTo>
                    <a:pt x="2508230" y="44824"/>
                  </a:moveTo>
                  <a:lnTo>
                    <a:pt x="2476480" y="44920"/>
                  </a:lnTo>
                  <a:lnTo>
                    <a:pt x="2476576" y="76670"/>
                  </a:lnTo>
                  <a:lnTo>
                    <a:pt x="2508326" y="76574"/>
                  </a:lnTo>
                  <a:lnTo>
                    <a:pt x="2508230" y="44824"/>
                  </a:lnTo>
                  <a:close/>
                </a:path>
                <a:path w="6890384" h="95250">
                  <a:moveTo>
                    <a:pt x="2571729" y="44633"/>
                  </a:moveTo>
                  <a:lnTo>
                    <a:pt x="2539980" y="44728"/>
                  </a:lnTo>
                  <a:lnTo>
                    <a:pt x="2540075" y="76478"/>
                  </a:lnTo>
                  <a:lnTo>
                    <a:pt x="2571825" y="76382"/>
                  </a:lnTo>
                  <a:lnTo>
                    <a:pt x="2571729" y="44633"/>
                  </a:lnTo>
                  <a:close/>
                </a:path>
                <a:path w="6890384" h="95250">
                  <a:moveTo>
                    <a:pt x="2635228" y="44441"/>
                  </a:moveTo>
                  <a:lnTo>
                    <a:pt x="2603479" y="44537"/>
                  </a:lnTo>
                  <a:lnTo>
                    <a:pt x="2603574" y="76287"/>
                  </a:lnTo>
                  <a:lnTo>
                    <a:pt x="2635324" y="76191"/>
                  </a:lnTo>
                  <a:lnTo>
                    <a:pt x="2635228" y="44441"/>
                  </a:lnTo>
                  <a:close/>
                </a:path>
                <a:path w="6890384" h="95250">
                  <a:moveTo>
                    <a:pt x="2698728" y="44250"/>
                  </a:moveTo>
                  <a:lnTo>
                    <a:pt x="2666978" y="44345"/>
                  </a:lnTo>
                  <a:lnTo>
                    <a:pt x="2667074" y="76095"/>
                  </a:lnTo>
                  <a:lnTo>
                    <a:pt x="2698823" y="76000"/>
                  </a:lnTo>
                  <a:lnTo>
                    <a:pt x="2698728" y="44250"/>
                  </a:lnTo>
                  <a:close/>
                </a:path>
                <a:path w="6890384" h="95250">
                  <a:moveTo>
                    <a:pt x="2762227" y="44058"/>
                  </a:moveTo>
                  <a:lnTo>
                    <a:pt x="2730477" y="44154"/>
                  </a:lnTo>
                  <a:lnTo>
                    <a:pt x="2730573" y="75904"/>
                  </a:lnTo>
                  <a:lnTo>
                    <a:pt x="2762323" y="75808"/>
                  </a:lnTo>
                  <a:lnTo>
                    <a:pt x="2762227" y="44058"/>
                  </a:lnTo>
                  <a:close/>
                </a:path>
                <a:path w="6890384" h="95250">
                  <a:moveTo>
                    <a:pt x="2825726" y="43867"/>
                  </a:moveTo>
                  <a:lnTo>
                    <a:pt x="2793976" y="43963"/>
                  </a:lnTo>
                  <a:lnTo>
                    <a:pt x="2794072" y="75712"/>
                  </a:lnTo>
                  <a:lnTo>
                    <a:pt x="2825822" y="75617"/>
                  </a:lnTo>
                  <a:lnTo>
                    <a:pt x="2825726" y="43867"/>
                  </a:lnTo>
                  <a:close/>
                </a:path>
                <a:path w="6890384" h="95250">
                  <a:moveTo>
                    <a:pt x="2889225" y="43675"/>
                  </a:moveTo>
                  <a:lnTo>
                    <a:pt x="2857476" y="43771"/>
                  </a:lnTo>
                  <a:lnTo>
                    <a:pt x="2857571" y="75521"/>
                  </a:lnTo>
                  <a:lnTo>
                    <a:pt x="2889321" y="75425"/>
                  </a:lnTo>
                  <a:lnTo>
                    <a:pt x="2889225" y="43675"/>
                  </a:lnTo>
                  <a:close/>
                </a:path>
                <a:path w="6890384" h="95250">
                  <a:moveTo>
                    <a:pt x="2952725" y="43484"/>
                  </a:moveTo>
                  <a:lnTo>
                    <a:pt x="2920975" y="43580"/>
                  </a:lnTo>
                  <a:lnTo>
                    <a:pt x="2921071" y="75329"/>
                  </a:lnTo>
                  <a:lnTo>
                    <a:pt x="2952820" y="75234"/>
                  </a:lnTo>
                  <a:lnTo>
                    <a:pt x="2952725" y="43484"/>
                  </a:lnTo>
                  <a:close/>
                </a:path>
                <a:path w="6890384" h="95250">
                  <a:moveTo>
                    <a:pt x="3016224" y="43292"/>
                  </a:moveTo>
                  <a:lnTo>
                    <a:pt x="2984474" y="43388"/>
                  </a:lnTo>
                  <a:lnTo>
                    <a:pt x="2984570" y="75138"/>
                  </a:lnTo>
                  <a:lnTo>
                    <a:pt x="3016319" y="75042"/>
                  </a:lnTo>
                  <a:lnTo>
                    <a:pt x="3016224" y="43292"/>
                  </a:lnTo>
                  <a:close/>
                </a:path>
                <a:path w="6890384" h="95250">
                  <a:moveTo>
                    <a:pt x="3079723" y="43101"/>
                  </a:moveTo>
                  <a:lnTo>
                    <a:pt x="3047973" y="43197"/>
                  </a:lnTo>
                  <a:lnTo>
                    <a:pt x="3048069" y="74946"/>
                  </a:lnTo>
                  <a:lnTo>
                    <a:pt x="3079819" y="74851"/>
                  </a:lnTo>
                  <a:lnTo>
                    <a:pt x="3079723" y="43101"/>
                  </a:lnTo>
                  <a:close/>
                </a:path>
                <a:path w="6890384" h="95250">
                  <a:moveTo>
                    <a:pt x="3143222" y="42909"/>
                  </a:moveTo>
                  <a:lnTo>
                    <a:pt x="3111473" y="43005"/>
                  </a:lnTo>
                  <a:lnTo>
                    <a:pt x="3111568" y="74755"/>
                  </a:lnTo>
                  <a:lnTo>
                    <a:pt x="3143318" y="74659"/>
                  </a:lnTo>
                  <a:lnTo>
                    <a:pt x="3143222" y="42909"/>
                  </a:lnTo>
                  <a:close/>
                </a:path>
                <a:path w="6890384" h="95250">
                  <a:moveTo>
                    <a:pt x="3206721" y="42718"/>
                  </a:moveTo>
                  <a:lnTo>
                    <a:pt x="3174972" y="42814"/>
                  </a:lnTo>
                  <a:lnTo>
                    <a:pt x="3175068" y="74564"/>
                  </a:lnTo>
                  <a:lnTo>
                    <a:pt x="3206817" y="74468"/>
                  </a:lnTo>
                  <a:lnTo>
                    <a:pt x="3206721" y="42718"/>
                  </a:lnTo>
                  <a:close/>
                </a:path>
                <a:path w="6890384" h="95250">
                  <a:moveTo>
                    <a:pt x="3270221" y="42527"/>
                  </a:moveTo>
                  <a:lnTo>
                    <a:pt x="3238471" y="42622"/>
                  </a:lnTo>
                  <a:lnTo>
                    <a:pt x="3238567" y="74372"/>
                  </a:lnTo>
                  <a:lnTo>
                    <a:pt x="3270316" y="74276"/>
                  </a:lnTo>
                  <a:lnTo>
                    <a:pt x="3270221" y="42527"/>
                  </a:lnTo>
                  <a:close/>
                </a:path>
                <a:path w="6890384" h="95250">
                  <a:moveTo>
                    <a:pt x="3333720" y="42335"/>
                  </a:moveTo>
                  <a:lnTo>
                    <a:pt x="3301970" y="42431"/>
                  </a:lnTo>
                  <a:lnTo>
                    <a:pt x="3302066" y="74181"/>
                  </a:lnTo>
                  <a:lnTo>
                    <a:pt x="3333816" y="74085"/>
                  </a:lnTo>
                  <a:lnTo>
                    <a:pt x="3333720" y="42335"/>
                  </a:lnTo>
                  <a:close/>
                </a:path>
                <a:path w="6890384" h="95250">
                  <a:moveTo>
                    <a:pt x="3397219" y="42144"/>
                  </a:moveTo>
                  <a:lnTo>
                    <a:pt x="3365469" y="42239"/>
                  </a:lnTo>
                  <a:lnTo>
                    <a:pt x="3365565" y="73989"/>
                  </a:lnTo>
                  <a:lnTo>
                    <a:pt x="3397315" y="73893"/>
                  </a:lnTo>
                  <a:lnTo>
                    <a:pt x="3397219" y="42144"/>
                  </a:lnTo>
                  <a:close/>
                </a:path>
                <a:path w="6890384" h="95250">
                  <a:moveTo>
                    <a:pt x="3460719" y="41952"/>
                  </a:moveTo>
                  <a:lnTo>
                    <a:pt x="3428969" y="42048"/>
                  </a:lnTo>
                  <a:lnTo>
                    <a:pt x="3429065" y="73798"/>
                  </a:lnTo>
                  <a:lnTo>
                    <a:pt x="3460815" y="73702"/>
                  </a:lnTo>
                  <a:lnTo>
                    <a:pt x="3460719" y="41952"/>
                  </a:lnTo>
                  <a:close/>
                </a:path>
                <a:path w="6890384" h="95250">
                  <a:moveTo>
                    <a:pt x="3524219" y="41761"/>
                  </a:moveTo>
                  <a:lnTo>
                    <a:pt x="3492469" y="41856"/>
                  </a:lnTo>
                  <a:lnTo>
                    <a:pt x="3492565" y="73606"/>
                  </a:lnTo>
                  <a:lnTo>
                    <a:pt x="3524315" y="73511"/>
                  </a:lnTo>
                  <a:lnTo>
                    <a:pt x="3524219" y="41761"/>
                  </a:lnTo>
                  <a:close/>
                </a:path>
                <a:path w="6890384" h="95250">
                  <a:moveTo>
                    <a:pt x="3587719" y="41569"/>
                  </a:moveTo>
                  <a:lnTo>
                    <a:pt x="3555969" y="41665"/>
                  </a:lnTo>
                  <a:lnTo>
                    <a:pt x="3556065" y="73415"/>
                  </a:lnTo>
                  <a:lnTo>
                    <a:pt x="3587815" y="73319"/>
                  </a:lnTo>
                  <a:lnTo>
                    <a:pt x="3587719" y="41569"/>
                  </a:lnTo>
                  <a:close/>
                </a:path>
                <a:path w="6890384" h="95250">
                  <a:moveTo>
                    <a:pt x="3651219" y="41378"/>
                  </a:moveTo>
                  <a:lnTo>
                    <a:pt x="3619469" y="41474"/>
                  </a:lnTo>
                  <a:lnTo>
                    <a:pt x="3619565" y="73223"/>
                  </a:lnTo>
                  <a:lnTo>
                    <a:pt x="3651315" y="73128"/>
                  </a:lnTo>
                  <a:lnTo>
                    <a:pt x="3651219" y="41378"/>
                  </a:lnTo>
                  <a:close/>
                </a:path>
                <a:path w="6890384" h="95250">
                  <a:moveTo>
                    <a:pt x="3714719" y="41186"/>
                  </a:moveTo>
                  <a:lnTo>
                    <a:pt x="3682969" y="41282"/>
                  </a:lnTo>
                  <a:lnTo>
                    <a:pt x="3683065" y="73032"/>
                  </a:lnTo>
                  <a:lnTo>
                    <a:pt x="3714815" y="72936"/>
                  </a:lnTo>
                  <a:lnTo>
                    <a:pt x="3714719" y="41186"/>
                  </a:lnTo>
                  <a:close/>
                </a:path>
                <a:path w="6890384" h="95250">
                  <a:moveTo>
                    <a:pt x="3778219" y="40995"/>
                  </a:moveTo>
                  <a:lnTo>
                    <a:pt x="3746469" y="41091"/>
                  </a:lnTo>
                  <a:lnTo>
                    <a:pt x="3746565" y="72840"/>
                  </a:lnTo>
                  <a:lnTo>
                    <a:pt x="3778315" y="72745"/>
                  </a:lnTo>
                  <a:lnTo>
                    <a:pt x="3778219" y="40995"/>
                  </a:lnTo>
                  <a:close/>
                </a:path>
                <a:path w="6890384" h="95250">
                  <a:moveTo>
                    <a:pt x="3841719" y="40803"/>
                  </a:moveTo>
                  <a:lnTo>
                    <a:pt x="3809969" y="40899"/>
                  </a:lnTo>
                  <a:lnTo>
                    <a:pt x="3810065" y="72649"/>
                  </a:lnTo>
                  <a:lnTo>
                    <a:pt x="3841815" y="72553"/>
                  </a:lnTo>
                  <a:lnTo>
                    <a:pt x="3841719" y="40803"/>
                  </a:lnTo>
                  <a:close/>
                </a:path>
                <a:path w="6890384" h="95250">
                  <a:moveTo>
                    <a:pt x="3905219" y="40612"/>
                  </a:moveTo>
                  <a:lnTo>
                    <a:pt x="3873469" y="40708"/>
                  </a:lnTo>
                  <a:lnTo>
                    <a:pt x="3873565" y="72457"/>
                  </a:lnTo>
                  <a:lnTo>
                    <a:pt x="3905315" y="72362"/>
                  </a:lnTo>
                  <a:lnTo>
                    <a:pt x="3905219" y="40612"/>
                  </a:lnTo>
                  <a:close/>
                </a:path>
                <a:path w="6890384" h="95250">
                  <a:moveTo>
                    <a:pt x="3968719" y="40420"/>
                  </a:moveTo>
                  <a:lnTo>
                    <a:pt x="3936969" y="40516"/>
                  </a:lnTo>
                  <a:lnTo>
                    <a:pt x="3937065" y="72266"/>
                  </a:lnTo>
                  <a:lnTo>
                    <a:pt x="3968815" y="72170"/>
                  </a:lnTo>
                  <a:lnTo>
                    <a:pt x="3968719" y="40420"/>
                  </a:lnTo>
                  <a:close/>
                </a:path>
                <a:path w="6890384" h="95250">
                  <a:moveTo>
                    <a:pt x="4032219" y="40229"/>
                  </a:moveTo>
                  <a:lnTo>
                    <a:pt x="4000469" y="40325"/>
                  </a:lnTo>
                  <a:lnTo>
                    <a:pt x="4000565" y="72075"/>
                  </a:lnTo>
                  <a:lnTo>
                    <a:pt x="4032315" y="71979"/>
                  </a:lnTo>
                  <a:lnTo>
                    <a:pt x="4032219" y="40229"/>
                  </a:lnTo>
                  <a:close/>
                </a:path>
                <a:path w="6890384" h="95250">
                  <a:moveTo>
                    <a:pt x="4095719" y="40038"/>
                  </a:moveTo>
                  <a:lnTo>
                    <a:pt x="4063969" y="40133"/>
                  </a:lnTo>
                  <a:lnTo>
                    <a:pt x="4064065" y="71883"/>
                  </a:lnTo>
                  <a:lnTo>
                    <a:pt x="4095815" y="71787"/>
                  </a:lnTo>
                  <a:lnTo>
                    <a:pt x="4095719" y="40038"/>
                  </a:lnTo>
                  <a:close/>
                </a:path>
                <a:path w="6890384" h="95250">
                  <a:moveTo>
                    <a:pt x="4159219" y="39846"/>
                  </a:moveTo>
                  <a:lnTo>
                    <a:pt x="4127469" y="39942"/>
                  </a:lnTo>
                  <a:lnTo>
                    <a:pt x="4127565" y="71692"/>
                  </a:lnTo>
                  <a:lnTo>
                    <a:pt x="4159315" y="71596"/>
                  </a:lnTo>
                  <a:lnTo>
                    <a:pt x="4159219" y="39846"/>
                  </a:lnTo>
                  <a:close/>
                </a:path>
                <a:path w="6890384" h="95250">
                  <a:moveTo>
                    <a:pt x="4222719" y="39655"/>
                  </a:moveTo>
                  <a:lnTo>
                    <a:pt x="4190969" y="39750"/>
                  </a:lnTo>
                  <a:lnTo>
                    <a:pt x="4191065" y="71500"/>
                  </a:lnTo>
                  <a:lnTo>
                    <a:pt x="4222815" y="71404"/>
                  </a:lnTo>
                  <a:lnTo>
                    <a:pt x="4222719" y="39655"/>
                  </a:lnTo>
                  <a:close/>
                </a:path>
                <a:path w="6890384" h="95250">
                  <a:moveTo>
                    <a:pt x="4286219" y="39463"/>
                  </a:moveTo>
                  <a:lnTo>
                    <a:pt x="4254469" y="39559"/>
                  </a:lnTo>
                  <a:lnTo>
                    <a:pt x="4254565" y="71309"/>
                  </a:lnTo>
                  <a:lnTo>
                    <a:pt x="4286315" y="71213"/>
                  </a:lnTo>
                  <a:lnTo>
                    <a:pt x="4286219" y="39463"/>
                  </a:lnTo>
                  <a:close/>
                </a:path>
                <a:path w="6890384" h="95250">
                  <a:moveTo>
                    <a:pt x="4349719" y="39272"/>
                  </a:moveTo>
                  <a:lnTo>
                    <a:pt x="4317969" y="39367"/>
                  </a:lnTo>
                  <a:lnTo>
                    <a:pt x="4318065" y="71117"/>
                  </a:lnTo>
                  <a:lnTo>
                    <a:pt x="4349815" y="71022"/>
                  </a:lnTo>
                  <a:lnTo>
                    <a:pt x="4349719" y="39272"/>
                  </a:lnTo>
                  <a:close/>
                </a:path>
                <a:path w="6890384" h="95250">
                  <a:moveTo>
                    <a:pt x="4413219" y="39080"/>
                  </a:moveTo>
                  <a:lnTo>
                    <a:pt x="4381469" y="39176"/>
                  </a:lnTo>
                  <a:lnTo>
                    <a:pt x="4381565" y="70926"/>
                  </a:lnTo>
                  <a:lnTo>
                    <a:pt x="4413315" y="70830"/>
                  </a:lnTo>
                  <a:lnTo>
                    <a:pt x="4413219" y="39080"/>
                  </a:lnTo>
                  <a:close/>
                </a:path>
                <a:path w="6890384" h="95250">
                  <a:moveTo>
                    <a:pt x="4476719" y="38889"/>
                  </a:moveTo>
                  <a:lnTo>
                    <a:pt x="4444969" y="38985"/>
                  </a:lnTo>
                  <a:lnTo>
                    <a:pt x="4445065" y="70734"/>
                  </a:lnTo>
                  <a:lnTo>
                    <a:pt x="4476815" y="70639"/>
                  </a:lnTo>
                  <a:lnTo>
                    <a:pt x="4476719" y="38889"/>
                  </a:lnTo>
                  <a:close/>
                </a:path>
                <a:path w="6890384" h="95250">
                  <a:moveTo>
                    <a:pt x="4540219" y="38697"/>
                  </a:moveTo>
                  <a:lnTo>
                    <a:pt x="4508469" y="38793"/>
                  </a:lnTo>
                  <a:lnTo>
                    <a:pt x="4508565" y="70543"/>
                  </a:lnTo>
                  <a:lnTo>
                    <a:pt x="4540315" y="70447"/>
                  </a:lnTo>
                  <a:lnTo>
                    <a:pt x="4540219" y="38697"/>
                  </a:lnTo>
                  <a:close/>
                </a:path>
                <a:path w="6890384" h="95250">
                  <a:moveTo>
                    <a:pt x="4603719" y="38506"/>
                  </a:moveTo>
                  <a:lnTo>
                    <a:pt x="4571969" y="38602"/>
                  </a:lnTo>
                  <a:lnTo>
                    <a:pt x="4572065" y="70351"/>
                  </a:lnTo>
                  <a:lnTo>
                    <a:pt x="4603815" y="70256"/>
                  </a:lnTo>
                  <a:lnTo>
                    <a:pt x="4603719" y="38506"/>
                  </a:lnTo>
                  <a:close/>
                </a:path>
                <a:path w="6890384" h="95250">
                  <a:moveTo>
                    <a:pt x="4667219" y="38314"/>
                  </a:moveTo>
                  <a:lnTo>
                    <a:pt x="4635469" y="38410"/>
                  </a:lnTo>
                  <a:lnTo>
                    <a:pt x="4635565" y="70160"/>
                  </a:lnTo>
                  <a:lnTo>
                    <a:pt x="4667315" y="70064"/>
                  </a:lnTo>
                  <a:lnTo>
                    <a:pt x="4667219" y="38314"/>
                  </a:lnTo>
                  <a:close/>
                </a:path>
                <a:path w="6890384" h="95250">
                  <a:moveTo>
                    <a:pt x="4730719" y="38123"/>
                  </a:moveTo>
                  <a:lnTo>
                    <a:pt x="4698969" y="38219"/>
                  </a:lnTo>
                  <a:lnTo>
                    <a:pt x="4699065" y="69968"/>
                  </a:lnTo>
                  <a:lnTo>
                    <a:pt x="4730815" y="69873"/>
                  </a:lnTo>
                  <a:lnTo>
                    <a:pt x="4730719" y="38123"/>
                  </a:lnTo>
                  <a:close/>
                </a:path>
                <a:path w="6890384" h="95250">
                  <a:moveTo>
                    <a:pt x="4794219" y="37931"/>
                  </a:moveTo>
                  <a:lnTo>
                    <a:pt x="4762469" y="38027"/>
                  </a:lnTo>
                  <a:lnTo>
                    <a:pt x="4762565" y="69777"/>
                  </a:lnTo>
                  <a:lnTo>
                    <a:pt x="4794315" y="69681"/>
                  </a:lnTo>
                  <a:lnTo>
                    <a:pt x="4794219" y="37931"/>
                  </a:lnTo>
                  <a:close/>
                </a:path>
                <a:path w="6890384" h="95250">
                  <a:moveTo>
                    <a:pt x="4857719" y="37740"/>
                  </a:moveTo>
                  <a:lnTo>
                    <a:pt x="4825969" y="37836"/>
                  </a:lnTo>
                  <a:lnTo>
                    <a:pt x="4826065" y="69586"/>
                  </a:lnTo>
                  <a:lnTo>
                    <a:pt x="4857815" y="69490"/>
                  </a:lnTo>
                  <a:lnTo>
                    <a:pt x="4857719" y="37740"/>
                  </a:lnTo>
                  <a:close/>
                </a:path>
                <a:path w="6890384" h="95250">
                  <a:moveTo>
                    <a:pt x="4921219" y="37549"/>
                  </a:moveTo>
                  <a:lnTo>
                    <a:pt x="4889469" y="37644"/>
                  </a:lnTo>
                  <a:lnTo>
                    <a:pt x="4889565" y="69394"/>
                  </a:lnTo>
                  <a:lnTo>
                    <a:pt x="4921315" y="69298"/>
                  </a:lnTo>
                  <a:lnTo>
                    <a:pt x="4921219" y="37549"/>
                  </a:lnTo>
                  <a:close/>
                </a:path>
                <a:path w="6890384" h="95250">
                  <a:moveTo>
                    <a:pt x="4984719" y="37357"/>
                  </a:moveTo>
                  <a:lnTo>
                    <a:pt x="4952969" y="37453"/>
                  </a:lnTo>
                  <a:lnTo>
                    <a:pt x="4953065" y="69203"/>
                  </a:lnTo>
                  <a:lnTo>
                    <a:pt x="4984815" y="69107"/>
                  </a:lnTo>
                  <a:lnTo>
                    <a:pt x="4984719" y="37357"/>
                  </a:lnTo>
                  <a:close/>
                </a:path>
                <a:path w="6890384" h="95250">
                  <a:moveTo>
                    <a:pt x="5048219" y="37166"/>
                  </a:moveTo>
                  <a:lnTo>
                    <a:pt x="5016469" y="37261"/>
                  </a:lnTo>
                  <a:lnTo>
                    <a:pt x="5016565" y="69011"/>
                  </a:lnTo>
                  <a:lnTo>
                    <a:pt x="5048315" y="68915"/>
                  </a:lnTo>
                  <a:lnTo>
                    <a:pt x="5048219" y="37166"/>
                  </a:lnTo>
                  <a:close/>
                </a:path>
                <a:path w="6890384" h="95250">
                  <a:moveTo>
                    <a:pt x="5111719" y="36974"/>
                  </a:moveTo>
                  <a:lnTo>
                    <a:pt x="5079969" y="37070"/>
                  </a:lnTo>
                  <a:lnTo>
                    <a:pt x="5080065" y="68820"/>
                  </a:lnTo>
                  <a:lnTo>
                    <a:pt x="5111815" y="68724"/>
                  </a:lnTo>
                  <a:lnTo>
                    <a:pt x="5111719" y="36974"/>
                  </a:lnTo>
                  <a:close/>
                </a:path>
                <a:path w="6890384" h="95250">
                  <a:moveTo>
                    <a:pt x="5175219" y="36783"/>
                  </a:moveTo>
                  <a:lnTo>
                    <a:pt x="5143469" y="36878"/>
                  </a:lnTo>
                  <a:lnTo>
                    <a:pt x="5143564" y="68628"/>
                  </a:lnTo>
                  <a:lnTo>
                    <a:pt x="5175314" y="68533"/>
                  </a:lnTo>
                  <a:lnTo>
                    <a:pt x="5175219" y="36783"/>
                  </a:lnTo>
                  <a:close/>
                </a:path>
                <a:path w="6890384" h="95250">
                  <a:moveTo>
                    <a:pt x="5238719" y="36591"/>
                  </a:moveTo>
                  <a:lnTo>
                    <a:pt x="5206969" y="36687"/>
                  </a:lnTo>
                  <a:lnTo>
                    <a:pt x="5207064" y="68437"/>
                  </a:lnTo>
                  <a:lnTo>
                    <a:pt x="5238814" y="68341"/>
                  </a:lnTo>
                  <a:lnTo>
                    <a:pt x="5238719" y="36591"/>
                  </a:lnTo>
                  <a:close/>
                </a:path>
                <a:path w="6890384" h="95250">
                  <a:moveTo>
                    <a:pt x="5302219" y="36400"/>
                  </a:moveTo>
                  <a:lnTo>
                    <a:pt x="5270469" y="36496"/>
                  </a:lnTo>
                  <a:lnTo>
                    <a:pt x="5270564" y="68245"/>
                  </a:lnTo>
                  <a:lnTo>
                    <a:pt x="5302314" y="68150"/>
                  </a:lnTo>
                  <a:lnTo>
                    <a:pt x="5302219" y="36400"/>
                  </a:lnTo>
                  <a:close/>
                </a:path>
                <a:path w="6890384" h="95250">
                  <a:moveTo>
                    <a:pt x="5365719" y="36208"/>
                  </a:moveTo>
                  <a:lnTo>
                    <a:pt x="5333969" y="36304"/>
                  </a:lnTo>
                  <a:lnTo>
                    <a:pt x="5334064" y="68054"/>
                  </a:lnTo>
                  <a:lnTo>
                    <a:pt x="5365814" y="67958"/>
                  </a:lnTo>
                  <a:lnTo>
                    <a:pt x="5365719" y="36208"/>
                  </a:lnTo>
                  <a:close/>
                </a:path>
                <a:path w="6890384" h="95250">
                  <a:moveTo>
                    <a:pt x="5429219" y="36017"/>
                  </a:moveTo>
                  <a:lnTo>
                    <a:pt x="5397469" y="36113"/>
                  </a:lnTo>
                  <a:lnTo>
                    <a:pt x="5397564" y="67862"/>
                  </a:lnTo>
                  <a:lnTo>
                    <a:pt x="5429314" y="67767"/>
                  </a:lnTo>
                  <a:lnTo>
                    <a:pt x="5429219" y="36017"/>
                  </a:lnTo>
                  <a:close/>
                </a:path>
                <a:path w="6890384" h="95250">
                  <a:moveTo>
                    <a:pt x="5492719" y="35825"/>
                  </a:moveTo>
                  <a:lnTo>
                    <a:pt x="5460969" y="35921"/>
                  </a:lnTo>
                  <a:lnTo>
                    <a:pt x="5461064" y="67671"/>
                  </a:lnTo>
                  <a:lnTo>
                    <a:pt x="5492814" y="67575"/>
                  </a:lnTo>
                  <a:lnTo>
                    <a:pt x="5492719" y="35825"/>
                  </a:lnTo>
                  <a:close/>
                </a:path>
                <a:path w="6890384" h="95250">
                  <a:moveTo>
                    <a:pt x="5556219" y="35634"/>
                  </a:moveTo>
                  <a:lnTo>
                    <a:pt x="5524469" y="35730"/>
                  </a:lnTo>
                  <a:lnTo>
                    <a:pt x="5524564" y="67479"/>
                  </a:lnTo>
                  <a:lnTo>
                    <a:pt x="5556314" y="67384"/>
                  </a:lnTo>
                  <a:lnTo>
                    <a:pt x="5556219" y="35634"/>
                  </a:lnTo>
                  <a:close/>
                </a:path>
                <a:path w="6890384" h="95250">
                  <a:moveTo>
                    <a:pt x="5619719" y="35442"/>
                  </a:moveTo>
                  <a:lnTo>
                    <a:pt x="5587969" y="35538"/>
                  </a:lnTo>
                  <a:lnTo>
                    <a:pt x="5588064" y="67288"/>
                  </a:lnTo>
                  <a:lnTo>
                    <a:pt x="5619814" y="67192"/>
                  </a:lnTo>
                  <a:lnTo>
                    <a:pt x="5619719" y="35442"/>
                  </a:lnTo>
                  <a:close/>
                </a:path>
                <a:path w="6890384" h="95250">
                  <a:moveTo>
                    <a:pt x="5683219" y="35251"/>
                  </a:moveTo>
                  <a:lnTo>
                    <a:pt x="5651469" y="35347"/>
                  </a:lnTo>
                  <a:lnTo>
                    <a:pt x="5651564" y="67096"/>
                  </a:lnTo>
                  <a:lnTo>
                    <a:pt x="5683314" y="67000"/>
                  </a:lnTo>
                  <a:lnTo>
                    <a:pt x="5683219" y="35251"/>
                  </a:lnTo>
                  <a:close/>
                </a:path>
                <a:path w="6890384" h="95250">
                  <a:moveTo>
                    <a:pt x="5746719" y="35059"/>
                  </a:moveTo>
                  <a:lnTo>
                    <a:pt x="5714969" y="35155"/>
                  </a:lnTo>
                  <a:lnTo>
                    <a:pt x="5715064" y="66905"/>
                  </a:lnTo>
                  <a:lnTo>
                    <a:pt x="5746814" y="66809"/>
                  </a:lnTo>
                  <a:lnTo>
                    <a:pt x="5746719" y="35059"/>
                  </a:lnTo>
                  <a:close/>
                </a:path>
                <a:path w="6890384" h="95250">
                  <a:moveTo>
                    <a:pt x="5810219" y="34867"/>
                  </a:moveTo>
                  <a:lnTo>
                    <a:pt x="5778469" y="34963"/>
                  </a:lnTo>
                  <a:lnTo>
                    <a:pt x="5778564" y="66713"/>
                  </a:lnTo>
                  <a:lnTo>
                    <a:pt x="5810314" y="66617"/>
                  </a:lnTo>
                  <a:lnTo>
                    <a:pt x="5810219" y="34867"/>
                  </a:lnTo>
                  <a:close/>
                </a:path>
                <a:path w="6890384" h="95250">
                  <a:moveTo>
                    <a:pt x="5873719" y="34675"/>
                  </a:moveTo>
                  <a:lnTo>
                    <a:pt x="5841969" y="34771"/>
                  </a:lnTo>
                  <a:lnTo>
                    <a:pt x="5842064" y="66521"/>
                  </a:lnTo>
                  <a:lnTo>
                    <a:pt x="5873814" y="66425"/>
                  </a:lnTo>
                  <a:lnTo>
                    <a:pt x="5873719" y="34675"/>
                  </a:lnTo>
                  <a:close/>
                </a:path>
                <a:path w="6890384" h="95250">
                  <a:moveTo>
                    <a:pt x="5937219" y="34483"/>
                  </a:moveTo>
                  <a:lnTo>
                    <a:pt x="5905469" y="34579"/>
                  </a:lnTo>
                  <a:lnTo>
                    <a:pt x="5905564" y="66329"/>
                  </a:lnTo>
                  <a:lnTo>
                    <a:pt x="5937314" y="66233"/>
                  </a:lnTo>
                  <a:lnTo>
                    <a:pt x="5937219" y="34483"/>
                  </a:lnTo>
                  <a:close/>
                </a:path>
                <a:path w="6890384" h="95250">
                  <a:moveTo>
                    <a:pt x="6000719" y="34291"/>
                  </a:moveTo>
                  <a:lnTo>
                    <a:pt x="5968969" y="34387"/>
                  </a:lnTo>
                  <a:lnTo>
                    <a:pt x="5969064" y="66137"/>
                  </a:lnTo>
                  <a:lnTo>
                    <a:pt x="6000814" y="66041"/>
                  </a:lnTo>
                  <a:lnTo>
                    <a:pt x="6000719" y="34291"/>
                  </a:lnTo>
                  <a:close/>
                </a:path>
                <a:path w="6890384" h="95250">
                  <a:moveTo>
                    <a:pt x="6064219" y="34100"/>
                  </a:moveTo>
                  <a:lnTo>
                    <a:pt x="6032469" y="34195"/>
                  </a:lnTo>
                  <a:lnTo>
                    <a:pt x="6032564" y="65945"/>
                  </a:lnTo>
                  <a:lnTo>
                    <a:pt x="6064314" y="65849"/>
                  </a:lnTo>
                  <a:lnTo>
                    <a:pt x="6064219" y="34100"/>
                  </a:lnTo>
                  <a:close/>
                </a:path>
                <a:path w="6890384" h="95250">
                  <a:moveTo>
                    <a:pt x="6127719" y="33908"/>
                  </a:moveTo>
                  <a:lnTo>
                    <a:pt x="6095969" y="34004"/>
                  </a:lnTo>
                  <a:lnTo>
                    <a:pt x="6096064" y="65753"/>
                  </a:lnTo>
                  <a:lnTo>
                    <a:pt x="6127814" y="65658"/>
                  </a:lnTo>
                  <a:lnTo>
                    <a:pt x="6127719" y="33908"/>
                  </a:lnTo>
                  <a:close/>
                </a:path>
                <a:path w="6890384" h="95250">
                  <a:moveTo>
                    <a:pt x="6191219" y="33716"/>
                  </a:moveTo>
                  <a:lnTo>
                    <a:pt x="6159469" y="33812"/>
                  </a:lnTo>
                  <a:lnTo>
                    <a:pt x="6159564" y="65562"/>
                  </a:lnTo>
                  <a:lnTo>
                    <a:pt x="6191314" y="65466"/>
                  </a:lnTo>
                  <a:lnTo>
                    <a:pt x="6191219" y="33716"/>
                  </a:lnTo>
                  <a:close/>
                </a:path>
                <a:path w="6890384" h="95250">
                  <a:moveTo>
                    <a:pt x="6254719" y="33524"/>
                  </a:moveTo>
                  <a:lnTo>
                    <a:pt x="6222969" y="33620"/>
                  </a:lnTo>
                  <a:lnTo>
                    <a:pt x="6223064" y="65370"/>
                  </a:lnTo>
                  <a:lnTo>
                    <a:pt x="6254814" y="65274"/>
                  </a:lnTo>
                  <a:lnTo>
                    <a:pt x="6254719" y="33524"/>
                  </a:lnTo>
                  <a:close/>
                </a:path>
                <a:path w="6890384" h="95250">
                  <a:moveTo>
                    <a:pt x="6318219" y="33332"/>
                  </a:moveTo>
                  <a:lnTo>
                    <a:pt x="6286469" y="33428"/>
                  </a:lnTo>
                  <a:lnTo>
                    <a:pt x="6286564" y="65178"/>
                  </a:lnTo>
                  <a:lnTo>
                    <a:pt x="6318314" y="65082"/>
                  </a:lnTo>
                  <a:lnTo>
                    <a:pt x="6318219" y="33332"/>
                  </a:lnTo>
                  <a:close/>
                </a:path>
                <a:path w="6890384" h="95250">
                  <a:moveTo>
                    <a:pt x="6381719" y="33140"/>
                  </a:moveTo>
                  <a:lnTo>
                    <a:pt x="6349969" y="33236"/>
                  </a:lnTo>
                  <a:lnTo>
                    <a:pt x="6350064" y="64986"/>
                  </a:lnTo>
                  <a:lnTo>
                    <a:pt x="6381814" y="64890"/>
                  </a:lnTo>
                  <a:lnTo>
                    <a:pt x="6381719" y="33140"/>
                  </a:lnTo>
                  <a:close/>
                </a:path>
                <a:path w="6890384" h="95250">
                  <a:moveTo>
                    <a:pt x="6445219" y="32948"/>
                  </a:moveTo>
                  <a:lnTo>
                    <a:pt x="6413469" y="33044"/>
                  </a:lnTo>
                  <a:lnTo>
                    <a:pt x="6413564" y="64794"/>
                  </a:lnTo>
                  <a:lnTo>
                    <a:pt x="6445314" y="64698"/>
                  </a:lnTo>
                  <a:lnTo>
                    <a:pt x="6445219" y="32948"/>
                  </a:lnTo>
                  <a:close/>
                </a:path>
                <a:path w="6890384" h="95250">
                  <a:moveTo>
                    <a:pt x="6508719" y="32757"/>
                  </a:moveTo>
                  <a:lnTo>
                    <a:pt x="6476969" y="32853"/>
                  </a:lnTo>
                  <a:lnTo>
                    <a:pt x="6477064" y="64602"/>
                  </a:lnTo>
                  <a:lnTo>
                    <a:pt x="6508814" y="64506"/>
                  </a:lnTo>
                  <a:lnTo>
                    <a:pt x="6508719" y="32757"/>
                  </a:lnTo>
                  <a:close/>
                </a:path>
                <a:path w="6890384" h="95250">
                  <a:moveTo>
                    <a:pt x="6572219" y="32565"/>
                  </a:moveTo>
                  <a:lnTo>
                    <a:pt x="6540469" y="32661"/>
                  </a:lnTo>
                  <a:lnTo>
                    <a:pt x="6540564" y="64410"/>
                  </a:lnTo>
                  <a:lnTo>
                    <a:pt x="6572314" y="64315"/>
                  </a:lnTo>
                  <a:lnTo>
                    <a:pt x="6572219" y="32565"/>
                  </a:lnTo>
                  <a:close/>
                </a:path>
                <a:path w="6890384" h="95250">
                  <a:moveTo>
                    <a:pt x="6635719" y="32373"/>
                  </a:moveTo>
                  <a:lnTo>
                    <a:pt x="6603969" y="32469"/>
                  </a:lnTo>
                  <a:lnTo>
                    <a:pt x="6604064" y="64219"/>
                  </a:lnTo>
                  <a:lnTo>
                    <a:pt x="6635814" y="64123"/>
                  </a:lnTo>
                  <a:lnTo>
                    <a:pt x="6635719" y="32373"/>
                  </a:lnTo>
                  <a:close/>
                </a:path>
                <a:path w="6890384" h="95250">
                  <a:moveTo>
                    <a:pt x="6699219" y="32181"/>
                  </a:moveTo>
                  <a:lnTo>
                    <a:pt x="6667469" y="32277"/>
                  </a:lnTo>
                  <a:lnTo>
                    <a:pt x="6667564" y="64027"/>
                  </a:lnTo>
                  <a:lnTo>
                    <a:pt x="6699314" y="63931"/>
                  </a:lnTo>
                  <a:lnTo>
                    <a:pt x="6699219" y="32181"/>
                  </a:lnTo>
                  <a:close/>
                </a:path>
                <a:path w="6890384" h="95250">
                  <a:moveTo>
                    <a:pt x="6762719" y="31989"/>
                  </a:moveTo>
                  <a:lnTo>
                    <a:pt x="6730969" y="32085"/>
                  </a:lnTo>
                  <a:lnTo>
                    <a:pt x="6731064" y="63835"/>
                  </a:lnTo>
                  <a:lnTo>
                    <a:pt x="6762814" y="63739"/>
                  </a:lnTo>
                  <a:lnTo>
                    <a:pt x="6762719" y="31989"/>
                  </a:lnTo>
                  <a:close/>
                </a:path>
                <a:path w="6890384" h="95250">
                  <a:moveTo>
                    <a:pt x="6886589" y="31836"/>
                  </a:moveTo>
                  <a:lnTo>
                    <a:pt x="6813514" y="31836"/>
                  </a:lnTo>
                  <a:lnTo>
                    <a:pt x="6813610" y="63586"/>
                  </a:lnTo>
                  <a:lnTo>
                    <a:pt x="6797800" y="63633"/>
                  </a:lnTo>
                  <a:lnTo>
                    <a:pt x="6798346" y="66294"/>
                  </a:lnTo>
                  <a:lnTo>
                    <a:pt x="6808598" y="81402"/>
                  </a:lnTo>
                  <a:lnTo>
                    <a:pt x="6823767" y="91562"/>
                  </a:lnTo>
                  <a:lnTo>
                    <a:pt x="6842316" y="95249"/>
                  </a:lnTo>
                  <a:lnTo>
                    <a:pt x="6860842" y="91450"/>
                  </a:lnTo>
                  <a:lnTo>
                    <a:pt x="6875949" y="81198"/>
                  </a:lnTo>
                  <a:lnTo>
                    <a:pt x="6886110" y="66029"/>
                  </a:lnTo>
                  <a:lnTo>
                    <a:pt x="6889797" y="47480"/>
                  </a:lnTo>
                  <a:lnTo>
                    <a:pt x="6886589" y="31836"/>
                  </a:lnTo>
                  <a:close/>
                </a:path>
                <a:path w="6890384" h="95250">
                  <a:moveTo>
                    <a:pt x="6797704" y="31884"/>
                  </a:moveTo>
                  <a:lnTo>
                    <a:pt x="6794469" y="31893"/>
                  </a:lnTo>
                  <a:lnTo>
                    <a:pt x="6794564" y="63643"/>
                  </a:lnTo>
                  <a:lnTo>
                    <a:pt x="6797800" y="63633"/>
                  </a:lnTo>
                  <a:lnTo>
                    <a:pt x="6794547" y="47768"/>
                  </a:lnTo>
                  <a:lnTo>
                    <a:pt x="6797704" y="31884"/>
                  </a:lnTo>
                  <a:close/>
                </a:path>
                <a:path w="6890384" h="95250">
                  <a:moveTo>
                    <a:pt x="6813514" y="31836"/>
                  </a:moveTo>
                  <a:lnTo>
                    <a:pt x="6797702" y="31893"/>
                  </a:lnTo>
                  <a:lnTo>
                    <a:pt x="6794547" y="47768"/>
                  </a:lnTo>
                  <a:lnTo>
                    <a:pt x="6797800" y="63633"/>
                  </a:lnTo>
                  <a:lnTo>
                    <a:pt x="6813610" y="63586"/>
                  </a:lnTo>
                  <a:lnTo>
                    <a:pt x="6813514" y="31836"/>
                  </a:lnTo>
                  <a:close/>
                </a:path>
                <a:path w="6890384" h="95250">
                  <a:moveTo>
                    <a:pt x="6842028" y="0"/>
                  </a:moveTo>
                  <a:lnTo>
                    <a:pt x="6823502" y="3798"/>
                  </a:lnTo>
                  <a:lnTo>
                    <a:pt x="6808394" y="14050"/>
                  </a:lnTo>
                  <a:lnTo>
                    <a:pt x="6798234" y="29219"/>
                  </a:lnTo>
                  <a:lnTo>
                    <a:pt x="6797704" y="31884"/>
                  </a:lnTo>
                  <a:lnTo>
                    <a:pt x="6886589" y="31836"/>
                  </a:lnTo>
                  <a:lnTo>
                    <a:pt x="6885998" y="28954"/>
                  </a:lnTo>
                  <a:lnTo>
                    <a:pt x="6875746" y="13847"/>
                  </a:lnTo>
                  <a:lnTo>
                    <a:pt x="6860577" y="3686"/>
                  </a:lnTo>
                  <a:lnTo>
                    <a:pt x="6842028" y="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62024" y="2462212"/>
              <a:ext cx="685799" cy="679449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962024" y="2462212"/>
              <a:ext cx="685800" cy="679450"/>
            </a:xfrm>
            <a:custGeom>
              <a:rect l="l" t="t" r="r" b="b"/>
              <a:pathLst>
                <a:path w="685800" h="679450">
                  <a:moveTo>
                    <a:pt x="685799" y="339725"/>
                  </a:moveTo>
                  <a:lnTo>
                    <a:pt x="0" y="339725"/>
                  </a:lnTo>
                  <a:lnTo>
                    <a:pt x="3130" y="293626"/>
                  </a:lnTo>
                  <a:lnTo>
                    <a:pt x="12249" y="249412"/>
                  </a:lnTo>
                  <a:lnTo>
                    <a:pt x="26947" y="207488"/>
                  </a:lnTo>
                  <a:lnTo>
                    <a:pt x="46816" y="168259"/>
                  </a:lnTo>
                  <a:lnTo>
                    <a:pt x="71448" y="132128"/>
                  </a:lnTo>
                  <a:lnTo>
                    <a:pt x="100433" y="99502"/>
                  </a:lnTo>
                  <a:lnTo>
                    <a:pt x="133364" y="70785"/>
                  </a:lnTo>
                  <a:lnTo>
                    <a:pt x="169832" y="46382"/>
                  </a:lnTo>
                  <a:lnTo>
                    <a:pt x="209428" y="26697"/>
                  </a:lnTo>
                  <a:lnTo>
                    <a:pt x="251745" y="12135"/>
                  </a:lnTo>
                  <a:lnTo>
                    <a:pt x="296374" y="3101"/>
                  </a:lnTo>
                  <a:lnTo>
                    <a:pt x="342900" y="0"/>
                  </a:lnTo>
                  <a:lnTo>
                    <a:pt x="389430" y="3101"/>
                  </a:lnTo>
                  <a:lnTo>
                    <a:pt x="434057" y="12135"/>
                  </a:lnTo>
                  <a:lnTo>
                    <a:pt x="476372" y="26697"/>
                  </a:lnTo>
                  <a:lnTo>
                    <a:pt x="515968" y="46382"/>
                  </a:lnTo>
                  <a:lnTo>
                    <a:pt x="552436" y="70786"/>
                  </a:lnTo>
                  <a:lnTo>
                    <a:pt x="585367" y="99503"/>
                  </a:lnTo>
                  <a:lnTo>
                    <a:pt x="614352" y="132129"/>
                  </a:lnTo>
                  <a:lnTo>
                    <a:pt x="638984" y="168259"/>
                  </a:lnTo>
                  <a:lnTo>
                    <a:pt x="658853" y="207489"/>
                  </a:lnTo>
                  <a:lnTo>
                    <a:pt x="673551" y="249412"/>
                  </a:lnTo>
                  <a:lnTo>
                    <a:pt x="682669" y="293626"/>
                  </a:lnTo>
                  <a:lnTo>
                    <a:pt x="685799" y="339725"/>
                  </a:lnTo>
                  <a:close/>
                </a:path>
                <a:path w="685800" h="679450">
                  <a:moveTo>
                    <a:pt x="342900" y="679449"/>
                  </a:moveTo>
                  <a:lnTo>
                    <a:pt x="296370" y="676347"/>
                  </a:lnTo>
                  <a:lnTo>
                    <a:pt x="251743" y="667314"/>
                  </a:lnTo>
                  <a:lnTo>
                    <a:pt x="209428" y="652752"/>
                  </a:lnTo>
                  <a:lnTo>
                    <a:pt x="169831" y="633066"/>
                  </a:lnTo>
                  <a:lnTo>
                    <a:pt x="133364" y="608663"/>
                  </a:lnTo>
                  <a:lnTo>
                    <a:pt x="100433" y="579946"/>
                  </a:lnTo>
                  <a:lnTo>
                    <a:pt x="71447" y="547320"/>
                  </a:lnTo>
                  <a:lnTo>
                    <a:pt x="46815" y="511190"/>
                  </a:lnTo>
                  <a:lnTo>
                    <a:pt x="26946" y="471960"/>
                  </a:lnTo>
                  <a:lnTo>
                    <a:pt x="12248" y="430036"/>
                  </a:lnTo>
                  <a:lnTo>
                    <a:pt x="3130" y="385823"/>
                  </a:lnTo>
                  <a:lnTo>
                    <a:pt x="0" y="339724"/>
                  </a:lnTo>
                  <a:lnTo>
                    <a:pt x="685799" y="339725"/>
                  </a:lnTo>
                  <a:lnTo>
                    <a:pt x="682669" y="385823"/>
                  </a:lnTo>
                  <a:lnTo>
                    <a:pt x="673551" y="430036"/>
                  </a:lnTo>
                  <a:lnTo>
                    <a:pt x="658853" y="471960"/>
                  </a:lnTo>
                  <a:lnTo>
                    <a:pt x="638983" y="511190"/>
                  </a:lnTo>
                  <a:lnTo>
                    <a:pt x="614352" y="547320"/>
                  </a:lnTo>
                  <a:lnTo>
                    <a:pt x="585366" y="579946"/>
                  </a:lnTo>
                  <a:lnTo>
                    <a:pt x="552435" y="608663"/>
                  </a:lnTo>
                  <a:lnTo>
                    <a:pt x="515968" y="633067"/>
                  </a:lnTo>
                  <a:lnTo>
                    <a:pt x="476372" y="652752"/>
                  </a:lnTo>
                  <a:lnTo>
                    <a:pt x="434056" y="667314"/>
                  </a:lnTo>
                  <a:lnTo>
                    <a:pt x="389429" y="676348"/>
                  </a:lnTo>
                  <a:lnTo>
                    <a:pt x="342900" y="679449"/>
                  </a:lnTo>
                  <a:close/>
                </a:path>
              </a:pathLst>
            </a:custGeom>
            <a:solidFill>
              <a:srgbClr val="0000FF">
                <a:alpha val="5803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1007744" y="2506462"/>
              <a:ext cx="594360" cy="592377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1044891" y="2545002"/>
              <a:ext cx="537210" cy="531495"/>
            </a:xfrm>
            <a:custGeom>
              <a:rect l="l" t="t" r="r" b="b"/>
              <a:pathLst>
                <a:path w="537210" h="531494">
                  <a:moveTo>
                    <a:pt x="537210" y="265499"/>
                  </a:moveTo>
                  <a:lnTo>
                    <a:pt x="0" y="265499"/>
                  </a:lnTo>
                  <a:lnTo>
                    <a:pt x="4328" y="217775"/>
                  </a:lnTo>
                  <a:lnTo>
                    <a:pt x="16805" y="172857"/>
                  </a:lnTo>
                  <a:lnTo>
                    <a:pt x="36673" y="131496"/>
                  </a:lnTo>
                  <a:lnTo>
                    <a:pt x="63173" y="94441"/>
                  </a:lnTo>
                  <a:lnTo>
                    <a:pt x="95547" y="62442"/>
                  </a:lnTo>
                  <a:lnTo>
                    <a:pt x="133036" y="36248"/>
                  </a:lnTo>
                  <a:lnTo>
                    <a:pt x="174881" y="16610"/>
                  </a:lnTo>
                  <a:lnTo>
                    <a:pt x="220326" y="4277"/>
                  </a:lnTo>
                  <a:lnTo>
                    <a:pt x="268605" y="0"/>
                  </a:lnTo>
                  <a:lnTo>
                    <a:pt x="316888" y="4277"/>
                  </a:lnTo>
                  <a:lnTo>
                    <a:pt x="362330" y="16610"/>
                  </a:lnTo>
                  <a:lnTo>
                    <a:pt x="404175" y="36248"/>
                  </a:lnTo>
                  <a:lnTo>
                    <a:pt x="441664" y="62442"/>
                  </a:lnTo>
                  <a:lnTo>
                    <a:pt x="474037" y="94441"/>
                  </a:lnTo>
                  <a:lnTo>
                    <a:pt x="500537" y="131497"/>
                  </a:lnTo>
                  <a:lnTo>
                    <a:pt x="520405" y="172858"/>
                  </a:lnTo>
                  <a:lnTo>
                    <a:pt x="532882" y="217775"/>
                  </a:lnTo>
                  <a:lnTo>
                    <a:pt x="537210" y="265499"/>
                  </a:lnTo>
                  <a:close/>
                </a:path>
                <a:path w="537210" h="531494">
                  <a:moveTo>
                    <a:pt x="268605" y="530998"/>
                  </a:moveTo>
                  <a:lnTo>
                    <a:pt x="220323" y="526721"/>
                  </a:lnTo>
                  <a:lnTo>
                    <a:pt x="174880" y="514388"/>
                  </a:lnTo>
                  <a:lnTo>
                    <a:pt x="133034" y="494750"/>
                  </a:lnTo>
                  <a:lnTo>
                    <a:pt x="95546" y="468556"/>
                  </a:lnTo>
                  <a:lnTo>
                    <a:pt x="63172" y="436557"/>
                  </a:lnTo>
                  <a:lnTo>
                    <a:pt x="36672" y="399501"/>
                  </a:lnTo>
                  <a:lnTo>
                    <a:pt x="16804" y="358140"/>
                  </a:lnTo>
                  <a:lnTo>
                    <a:pt x="4327" y="313223"/>
                  </a:lnTo>
                  <a:lnTo>
                    <a:pt x="0" y="265499"/>
                  </a:lnTo>
                  <a:lnTo>
                    <a:pt x="537210" y="265499"/>
                  </a:lnTo>
                  <a:lnTo>
                    <a:pt x="532882" y="313223"/>
                  </a:lnTo>
                  <a:lnTo>
                    <a:pt x="520405" y="358140"/>
                  </a:lnTo>
                  <a:lnTo>
                    <a:pt x="500537" y="399502"/>
                  </a:lnTo>
                  <a:lnTo>
                    <a:pt x="474037" y="436557"/>
                  </a:lnTo>
                  <a:lnTo>
                    <a:pt x="441663" y="468556"/>
                  </a:lnTo>
                  <a:lnTo>
                    <a:pt x="404175" y="494750"/>
                  </a:lnTo>
                  <a:lnTo>
                    <a:pt x="362329" y="514388"/>
                  </a:lnTo>
                  <a:lnTo>
                    <a:pt x="316887" y="526721"/>
                  </a:lnTo>
                  <a:lnTo>
                    <a:pt x="268605" y="530998"/>
                  </a:lnTo>
                  <a:close/>
                </a:path>
              </a:pathLst>
            </a:custGeom>
            <a:solidFill>
              <a:srgbClr val="000080">
                <a:alpha val="5803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1044892" y="2535010"/>
              <a:ext cx="520064" cy="515296"/>
            </a:xfrm>
            <a:prstGeom prst="rect">
              <a:avLst/>
            </a:prstGeom>
          </p:spPr>
        </p:pic>
      </p:grpSp>
      <p:sp>
        <p:nvSpPr>
          <p:cNvPr id="19" name="object 19"/>
          <p:cNvSpPr txBox="1"/>
          <p:nvPr/>
        </p:nvSpPr>
        <p:spPr>
          <a:xfrm>
            <a:off x="1878964" y="2465924"/>
            <a:ext cx="2159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solidFill>
                  <a:srgbClr val="FF0000"/>
                </a:solidFill>
                <a:latin typeface="Microsoft JhengHei"/>
                <a:cs typeface="Microsoft JhengHei"/>
              </a:rPr>
              <a:t>焊接工艺介绍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122219" y="2671480"/>
            <a:ext cx="3435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FFFFFF"/>
                </a:solidFill>
                <a:latin typeface="Arial"/>
                <a:cs typeface="Arial"/>
              </a:rPr>
              <a:t>4.2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962024" y="3333749"/>
            <a:ext cx="7317105" cy="679450"/>
            <a:chOff x="962024" y="3333749"/>
            <a:chExt cx="7317105" cy="679450"/>
          </a:xfrm>
        </p:grpSpPr>
        <p:sp>
          <p:nvSpPr>
            <p:cNvPr id="22" name="object 22"/>
            <p:cNvSpPr/>
            <p:nvPr/>
          </p:nvSpPr>
          <p:spPr>
            <a:xfrm>
              <a:off x="1389014" y="3862387"/>
              <a:ext cx="6890384" cy="95250"/>
            </a:xfrm>
            <a:custGeom>
              <a:rect l="l" t="t" r="r" b="b"/>
              <a:pathLst>
                <a:path w="6890384" h="95250">
                  <a:moveTo>
                    <a:pt x="31749" y="52291"/>
                  </a:moveTo>
                  <a:lnTo>
                    <a:pt x="0" y="52387"/>
                  </a:lnTo>
                  <a:lnTo>
                    <a:pt x="95" y="84137"/>
                  </a:lnTo>
                  <a:lnTo>
                    <a:pt x="31845" y="84041"/>
                  </a:lnTo>
                  <a:lnTo>
                    <a:pt x="31749" y="52291"/>
                  </a:lnTo>
                  <a:close/>
                </a:path>
                <a:path w="6890384" h="95250">
                  <a:moveTo>
                    <a:pt x="95249" y="52100"/>
                  </a:moveTo>
                  <a:lnTo>
                    <a:pt x="63499" y="52196"/>
                  </a:lnTo>
                  <a:lnTo>
                    <a:pt x="63595" y="83945"/>
                  </a:lnTo>
                  <a:lnTo>
                    <a:pt x="95345" y="83849"/>
                  </a:lnTo>
                  <a:lnTo>
                    <a:pt x="95249" y="52100"/>
                  </a:lnTo>
                  <a:close/>
                </a:path>
                <a:path w="6890384" h="95250">
                  <a:moveTo>
                    <a:pt x="158749" y="51908"/>
                  </a:moveTo>
                  <a:lnTo>
                    <a:pt x="126999" y="52004"/>
                  </a:lnTo>
                  <a:lnTo>
                    <a:pt x="127095" y="83754"/>
                  </a:lnTo>
                  <a:lnTo>
                    <a:pt x="158844" y="83658"/>
                  </a:lnTo>
                  <a:lnTo>
                    <a:pt x="158749" y="51908"/>
                  </a:lnTo>
                  <a:close/>
                </a:path>
                <a:path w="6890384" h="95250">
                  <a:moveTo>
                    <a:pt x="222248" y="51717"/>
                  </a:moveTo>
                  <a:lnTo>
                    <a:pt x="190498" y="51813"/>
                  </a:lnTo>
                  <a:lnTo>
                    <a:pt x="190594" y="83562"/>
                  </a:lnTo>
                  <a:lnTo>
                    <a:pt x="222344" y="83466"/>
                  </a:lnTo>
                  <a:lnTo>
                    <a:pt x="222248" y="51717"/>
                  </a:lnTo>
                  <a:close/>
                </a:path>
                <a:path w="6890384" h="95250">
                  <a:moveTo>
                    <a:pt x="285748" y="51525"/>
                  </a:moveTo>
                  <a:lnTo>
                    <a:pt x="253998" y="51621"/>
                  </a:lnTo>
                  <a:lnTo>
                    <a:pt x="254094" y="83371"/>
                  </a:lnTo>
                  <a:lnTo>
                    <a:pt x="285843" y="83275"/>
                  </a:lnTo>
                  <a:lnTo>
                    <a:pt x="285748" y="51525"/>
                  </a:lnTo>
                  <a:close/>
                </a:path>
                <a:path w="6890384" h="95250">
                  <a:moveTo>
                    <a:pt x="349247" y="51334"/>
                  </a:moveTo>
                  <a:lnTo>
                    <a:pt x="317497" y="51430"/>
                  </a:lnTo>
                  <a:lnTo>
                    <a:pt x="317593" y="83179"/>
                  </a:lnTo>
                  <a:lnTo>
                    <a:pt x="349343" y="83084"/>
                  </a:lnTo>
                  <a:lnTo>
                    <a:pt x="349247" y="51334"/>
                  </a:lnTo>
                  <a:close/>
                </a:path>
                <a:path w="6890384" h="95250">
                  <a:moveTo>
                    <a:pt x="412747" y="51143"/>
                  </a:moveTo>
                  <a:lnTo>
                    <a:pt x="380997" y="51238"/>
                  </a:lnTo>
                  <a:lnTo>
                    <a:pt x="381093" y="82988"/>
                  </a:lnTo>
                  <a:lnTo>
                    <a:pt x="412843" y="82892"/>
                  </a:lnTo>
                  <a:lnTo>
                    <a:pt x="412747" y="51143"/>
                  </a:lnTo>
                  <a:close/>
                </a:path>
                <a:path w="6890384" h="95250">
                  <a:moveTo>
                    <a:pt x="476246" y="50951"/>
                  </a:moveTo>
                  <a:lnTo>
                    <a:pt x="444497" y="51047"/>
                  </a:lnTo>
                  <a:lnTo>
                    <a:pt x="444593" y="82796"/>
                  </a:lnTo>
                  <a:lnTo>
                    <a:pt x="476342" y="82701"/>
                  </a:lnTo>
                  <a:lnTo>
                    <a:pt x="476246" y="50951"/>
                  </a:lnTo>
                  <a:close/>
                </a:path>
                <a:path w="6890384" h="95250">
                  <a:moveTo>
                    <a:pt x="539746" y="50760"/>
                  </a:moveTo>
                  <a:lnTo>
                    <a:pt x="507996" y="50855"/>
                  </a:lnTo>
                  <a:lnTo>
                    <a:pt x="508092" y="82605"/>
                  </a:lnTo>
                  <a:lnTo>
                    <a:pt x="539842" y="82509"/>
                  </a:lnTo>
                  <a:lnTo>
                    <a:pt x="539746" y="50760"/>
                  </a:lnTo>
                  <a:close/>
                </a:path>
                <a:path w="6890384" h="95250">
                  <a:moveTo>
                    <a:pt x="603246" y="50568"/>
                  </a:moveTo>
                  <a:lnTo>
                    <a:pt x="571496" y="50664"/>
                  </a:lnTo>
                  <a:lnTo>
                    <a:pt x="571592" y="82413"/>
                  </a:lnTo>
                  <a:lnTo>
                    <a:pt x="603342" y="82318"/>
                  </a:lnTo>
                  <a:lnTo>
                    <a:pt x="603246" y="50568"/>
                  </a:lnTo>
                  <a:close/>
                </a:path>
                <a:path w="6890384" h="95250">
                  <a:moveTo>
                    <a:pt x="666745" y="50377"/>
                  </a:moveTo>
                  <a:lnTo>
                    <a:pt x="634995" y="50472"/>
                  </a:lnTo>
                  <a:lnTo>
                    <a:pt x="635091" y="82222"/>
                  </a:lnTo>
                  <a:lnTo>
                    <a:pt x="666841" y="82126"/>
                  </a:lnTo>
                  <a:lnTo>
                    <a:pt x="666745" y="50377"/>
                  </a:lnTo>
                  <a:close/>
                </a:path>
                <a:path w="6890384" h="95250">
                  <a:moveTo>
                    <a:pt x="730245" y="50185"/>
                  </a:moveTo>
                  <a:lnTo>
                    <a:pt x="698495" y="50281"/>
                  </a:lnTo>
                  <a:lnTo>
                    <a:pt x="698591" y="82031"/>
                  </a:lnTo>
                  <a:lnTo>
                    <a:pt x="730341" y="81935"/>
                  </a:lnTo>
                  <a:lnTo>
                    <a:pt x="730245" y="50185"/>
                  </a:lnTo>
                  <a:close/>
                </a:path>
                <a:path w="6890384" h="95250">
                  <a:moveTo>
                    <a:pt x="793744" y="49994"/>
                  </a:moveTo>
                  <a:lnTo>
                    <a:pt x="761995" y="50089"/>
                  </a:lnTo>
                  <a:lnTo>
                    <a:pt x="762091" y="81839"/>
                  </a:lnTo>
                  <a:lnTo>
                    <a:pt x="793840" y="81743"/>
                  </a:lnTo>
                  <a:lnTo>
                    <a:pt x="793744" y="49994"/>
                  </a:lnTo>
                  <a:close/>
                </a:path>
                <a:path w="6890384" h="95250">
                  <a:moveTo>
                    <a:pt x="857244" y="49802"/>
                  </a:moveTo>
                  <a:lnTo>
                    <a:pt x="825494" y="49898"/>
                  </a:lnTo>
                  <a:lnTo>
                    <a:pt x="825590" y="81648"/>
                  </a:lnTo>
                  <a:lnTo>
                    <a:pt x="857340" y="81552"/>
                  </a:lnTo>
                  <a:lnTo>
                    <a:pt x="857244" y="49802"/>
                  </a:lnTo>
                  <a:close/>
                </a:path>
                <a:path w="6890384" h="95250">
                  <a:moveTo>
                    <a:pt x="920744" y="49611"/>
                  </a:moveTo>
                  <a:lnTo>
                    <a:pt x="888994" y="49707"/>
                  </a:lnTo>
                  <a:lnTo>
                    <a:pt x="889090" y="81456"/>
                  </a:lnTo>
                  <a:lnTo>
                    <a:pt x="920840" y="81360"/>
                  </a:lnTo>
                  <a:lnTo>
                    <a:pt x="920744" y="49611"/>
                  </a:lnTo>
                  <a:close/>
                </a:path>
                <a:path w="6890384" h="95250">
                  <a:moveTo>
                    <a:pt x="984243" y="49419"/>
                  </a:moveTo>
                  <a:lnTo>
                    <a:pt x="952493" y="49515"/>
                  </a:lnTo>
                  <a:lnTo>
                    <a:pt x="952589" y="81265"/>
                  </a:lnTo>
                  <a:lnTo>
                    <a:pt x="984339" y="81169"/>
                  </a:lnTo>
                  <a:lnTo>
                    <a:pt x="984243" y="49419"/>
                  </a:lnTo>
                  <a:close/>
                </a:path>
                <a:path w="6890384" h="95250">
                  <a:moveTo>
                    <a:pt x="1047743" y="49228"/>
                  </a:moveTo>
                  <a:lnTo>
                    <a:pt x="1015993" y="49324"/>
                  </a:lnTo>
                  <a:lnTo>
                    <a:pt x="1016089" y="81073"/>
                  </a:lnTo>
                  <a:lnTo>
                    <a:pt x="1047839" y="80978"/>
                  </a:lnTo>
                  <a:lnTo>
                    <a:pt x="1047743" y="49228"/>
                  </a:lnTo>
                  <a:close/>
                </a:path>
                <a:path w="6890384" h="95250">
                  <a:moveTo>
                    <a:pt x="1111243" y="49036"/>
                  </a:moveTo>
                  <a:lnTo>
                    <a:pt x="1079493" y="49132"/>
                  </a:lnTo>
                  <a:lnTo>
                    <a:pt x="1079589" y="80882"/>
                  </a:lnTo>
                  <a:lnTo>
                    <a:pt x="1111338" y="80786"/>
                  </a:lnTo>
                  <a:lnTo>
                    <a:pt x="1111243" y="49036"/>
                  </a:lnTo>
                  <a:close/>
                </a:path>
                <a:path w="6890384" h="95250">
                  <a:moveTo>
                    <a:pt x="1174742" y="48845"/>
                  </a:moveTo>
                  <a:lnTo>
                    <a:pt x="1142992" y="48941"/>
                  </a:lnTo>
                  <a:lnTo>
                    <a:pt x="1143088" y="80690"/>
                  </a:lnTo>
                  <a:lnTo>
                    <a:pt x="1174838" y="80595"/>
                  </a:lnTo>
                  <a:lnTo>
                    <a:pt x="1174742" y="48845"/>
                  </a:lnTo>
                  <a:close/>
                </a:path>
                <a:path w="6890384" h="95250">
                  <a:moveTo>
                    <a:pt x="1238242" y="48654"/>
                  </a:moveTo>
                  <a:lnTo>
                    <a:pt x="1206492" y="48749"/>
                  </a:lnTo>
                  <a:lnTo>
                    <a:pt x="1206588" y="80499"/>
                  </a:lnTo>
                  <a:lnTo>
                    <a:pt x="1238338" y="80403"/>
                  </a:lnTo>
                  <a:lnTo>
                    <a:pt x="1238242" y="48654"/>
                  </a:lnTo>
                  <a:close/>
                </a:path>
                <a:path w="6890384" h="95250">
                  <a:moveTo>
                    <a:pt x="1301741" y="48462"/>
                  </a:moveTo>
                  <a:lnTo>
                    <a:pt x="1269992" y="48558"/>
                  </a:lnTo>
                  <a:lnTo>
                    <a:pt x="1270087" y="80307"/>
                  </a:lnTo>
                  <a:lnTo>
                    <a:pt x="1301837" y="80212"/>
                  </a:lnTo>
                  <a:lnTo>
                    <a:pt x="1301741" y="48462"/>
                  </a:lnTo>
                  <a:close/>
                </a:path>
                <a:path w="6890384" h="95250">
                  <a:moveTo>
                    <a:pt x="1365241" y="48271"/>
                  </a:moveTo>
                  <a:lnTo>
                    <a:pt x="1333491" y="48366"/>
                  </a:lnTo>
                  <a:lnTo>
                    <a:pt x="1333587" y="80116"/>
                  </a:lnTo>
                  <a:lnTo>
                    <a:pt x="1365337" y="80020"/>
                  </a:lnTo>
                  <a:lnTo>
                    <a:pt x="1365241" y="48271"/>
                  </a:lnTo>
                  <a:close/>
                </a:path>
                <a:path w="6890384" h="95250">
                  <a:moveTo>
                    <a:pt x="1428741" y="48079"/>
                  </a:moveTo>
                  <a:lnTo>
                    <a:pt x="1396991" y="48175"/>
                  </a:lnTo>
                  <a:lnTo>
                    <a:pt x="1397087" y="79924"/>
                  </a:lnTo>
                  <a:lnTo>
                    <a:pt x="1428837" y="79829"/>
                  </a:lnTo>
                  <a:lnTo>
                    <a:pt x="1428741" y="48079"/>
                  </a:lnTo>
                  <a:close/>
                </a:path>
                <a:path w="6890384" h="95250">
                  <a:moveTo>
                    <a:pt x="1492240" y="47888"/>
                  </a:moveTo>
                  <a:lnTo>
                    <a:pt x="1460490" y="47983"/>
                  </a:lnTo>
                  <a:lnTo>
                    <a:pt x="1460586" y="79733"/>
                  </a:lnTo>
                  <a:lnTo>
                    <a:pt x="1492336" y="79637"/>
                  </a:lnTo>
                  <a:lnTo>
                    <a:pt x="1492240" y="47888"/>
                  </a:lnTo>
                  <a:close/>
                </a:path>
                <a:path w="6890384" h="95250">
                  <a:moveTo>
                    <a:pt x="1555740" y="47696"/>
                  </a:moveTo>
                  <a:lnTo>
                    <a:pt x="1523990" y="47792"/>
                  </a:lnTo>
                  <a:lnTo>
                    <a:pt x="1524086" y="79542"/>
                  </a:lnTo>
                  <a:lnTo>
                    <a:pt x="1555836" y="79446"/>
                  </a:lnTo>
                  <a:lnTo>
                    <a:pt x="1555740" y="47696"/>
                  </a:lnTo>
                  <a:close/>
                </a:path>
                <a:path w="6890384" h="95250">
                  <a:moveTo>
                    <a:pt x="1619239" y="47505"/>
                  </a:moveTo>
                  <a:lnTo>
                    <a:pt x="1587490" y="47600"/>
                  </a:lnTo>
                  <a:lnTo>
                    <a:pt x="1587586" y="79350"/>
                  </a:lnTo>
                  <a:lnTo>
                    <a:pt x="1619335" y="79254"/>
                  </a:lnTo>
                  <a:lnTo>
                    <a:pt x="1619239" y="47505"/>
                  </a:lnTo>
                  <a:close/>
                </a:path>
                <a:path w="6890384" h="95250">
                  <a:moveTo>
                    <a:pt x="1682739" y="47313"/>
                  </a:moveTo>
                  <a:lnTo>
                    <a:pt x="1650989" y="47409"/>
                  </a:lnTo>
                  <a:lnTo>
                    <a:pt x="1651085" y="79159"/>
                  </a:lnTo>
                  <a:lnTo>
                    <a:pt x="1682835" y="79063"/>
                  </a:lnTo>
                  <a:lnTo>
                    <a:pt x="1682739" y="47313"/>
                  </a:lnTo>
                  <a:close/>
                </a:path>
                <a:path w="6890384" h="95250">
                  <a:moveTo>
                    <a:pt x="1746239" y="47122"/>
                  </a:moveTo>
                  <a:lnTo>
                    <a:pt x="1714489" y="47218"/>
                  </a:lnTo>
                  <a:lnTo>
                    <a:pt x="1714585" y="78967"/>
                  </a:lnTo>
                  <a:lnTo>
                    <a:pt x="1746335" y="78871"/>
                  </a:lnTo>
                  <a:lnTo>
                    <a:pt x="1746239" y="47122"/>
                  </a:lnTo>
                  <a:close/>
                </a:path>
                <a:path w="6890384" h="95250">
                  <a:moveTo>
                    <a:pt x="1809738" y="46930"/>
                  </a:moveTo>
                  <a:lnTo>
                    <a:pt x="1777988" y="47026"/>
                  </a:lnTo>
                  <a:lnTo>
                    <a:pt x="1778084" y="78776"/>
                  </a:lnTo>
                  <a:lnTo>
                    <a:pt x="1809834" y="78680"/>
                  </a:lnTo>
                  <a:lnTo>
                    <a:pt x="1809738" y="46930"/>
                  </a:lnTo>
                  <a:close/>
                </a:path>
                <a:path w="6890384" h="95250">
                  <a:moveTo>
                    <a:pt x="1873238" y="46739"/>
                  </a:moveTo>
                  <a:lnTo>
                    <a:pt x="1841488" y="46835"/>
                  </a:lnTo>
                  <a:lnTo>
                    <a:pt x="1841584" y="78584"/>
                  </a:lnTo>
                  <a:lnTo>
                    <a:pt x="1873333" y="78489"/>
                  </a:lnTo>
                  <a:lnTo>
                    <a:pt x="1873238" y="46739"/>
                  </a:lnTo>
                  <a:close/>
                </a:path>
                <a:path w="6890384" h="95250">
                  <a:moveTo>
                    <a:pt x="1936737" y="46547"/>
                  </a:moveTo>
                  <a:lnTo>
                    <a:pt x="1904987" y="46643"/>
                  </a:lnTo>
                  <a:lnTo>
                    <a:pt x="1905083" y="78393"/>
                  </a:lnTo>
                  <a:lnTo>
                    <a:pt x="1936833" y="78297"/>
                  </a:lnTo>
                  <a:lnTo>
                    <a:pt x="1936737" y="46547"/>
                  </a:lnTo>
                  <a:close/>
                </a:path>
                <a:path w="6890384" h="95250">
                  <a:moveTo>
                    <a:pt x="2000236" y="46356"/>
                  </a:moveTo>
                  <a:lnTo>
                    <a:pt x="1968487" y="46452"/>
                  </a:lnTo>
                  <a:lnTo>
                    <a:pt x="1968582" y="78201"/>
                  </a:lnTo>
                  <a:lnTo>
                    <a:pt x="2000332" y="78106"/>
                  </a:lnTo>
                  <a:lnTo>
                    <a:pt x="2000236" y="46356"/>
                  </a:lnTo>
                  <a:close/>
                </a:path>
                <a:path w="6890384" h="95250">
                  <a:moveTo>
                    <a:pt x="2063735" y="46165"/>
                  </a:moveTo>
                  <a:lnTo>
                    <a:pt x="2031986" y="46260"/>
                  </a:lnTo>
                  <a:lnTo>
                    <a:pt x="2032081" y="78010"/>
                  </a:lnTo>
                  <a:lnTo>
                    <a:pt x="2063831" y="77914"/>
                  </a:lnTo>
                  <a:lnTo>
                    <a:pt x="2063735" y="46165"/>
                  </a:lnTo>
                  <a:close/>
                </a:path>
                <a:path w="6890384" h="95250">
                  <a:moveTo>
                    <a:pt x="2127235" y="45973"/>
                  </a:moveTo>
                  <a:lnTo>
                    <a:pt x="2095485" y="46069"/>
                  </a:lnTo>
                  <a:lnTo>
                    <a:pt x="2095581" y="77818"/>
                  </a:lnTo>
                  <a:lnTo>
                    <a:pt x="2127330" y="77723"/>
                  </a:lnTo>
                  <a:lnTo>
                    <a:pt x="2127235" y="45973"/>
                  </a:lnTo>
                  <a:close/>
                </a:path>
                <a:path w="6890384" h="95250">
                  <a:moveTo>
                    <a:pt x="2190734" y="45782"/>
                  </a:moveTo>
                  <a:lnTo>
                    <a:pt x="2158984" y="45877"/>
                  </a:lnTo>
                  <a:lnTo>
                    <a:pt x="2159080" y="77627"/>
                  </a:lnTo>
                  <a:lnTo>
                    <a:pt x="2190830" y="77531"/>
                  </a:lnTo>
                  <a:lnTo>
                    <a:pt x="2190734" y="45782"/>
                  </a:lnTo>
                  <a:close/>
                </a:path>
                <a:path w="6890384" h="95250">
                  <a:moveTo>
                    <a:pt x="2254233" y="45590"/>
                  </a:moveTo>
                  <a:lnTo>
                    <a:pt x="2222483" y="45686"/>
                  </a:lnTo>
                  <a:lnTo>
                    <a:pt x="2222579" y="77435"/>
                  </a:lnTo>
                  <a:lnTo>
                    <a:pt x="2254329" y="77340"/>
                  </a:lnTo>
                  <a:lnTo>
                    <a:pt x="2254233" y="45590"/>
                  </a:lnTo>
                  <a:close/>
                </a:path>
                <a:path w="6890384" h="95250">
                  <a:moveTo>
                    <a:pt x="2317732" y="45399"/>
                  </a:moveTo>
                  <a:lnTo>
                    <a:pt x="2285983" y="45494"/>
                  </a:lnTo>
                  <a:lnTo>
                    <a:pt x="2286078" y="77244"/>
                  </a:lnTo>
                  <a:lnTo>
                    <a:pt x="2317828" y="77148"/>
                  </a:lnTo>
                  <a:lnTo>
                    <a:pt x="2317732" y="45399"/>
                  </a:lnTo>
                  <a:close/>
                </a:path>
                <a:path w="6890384" h="95250">
                  <a:moveTo>
                    <a:pt x="2381231" y="45207"/>
                  </a:moveTo>
                  <a:lnTo>
                    <a:pt x="2349482" y="45303"/>
                  </a:lnTo>
                  <a:lnTo>
                    <a:pt x="2349578" y="77053"/>
                  </a:lnTo>
                  <a:lnTo>
                    <a:pt x="2381327" y="76957"/>
                  </a:lnTo>
                  <a:lnTo>
                    <a:pt x="2381231" y="45207"/>
                  </a:lnTo>
                  <a:close/>
                </a:path>
                <a:path w="6890384" h="95250">
                  <a:moveTo>
                    <a:pt x="2444731" y="45016"/>
                  </a:moveTo>
                  <a:lnTo>
                    <a:pt x="2412981" y="45111"/>
                  </a:lnTo>
                  <a:lnTo>
                    <a:pt x="2413077" y="76861"/>
                  </a:lnTo>
                  <a:lnTo>
                    <a:pt x="2444826" y="76765"/>
                  </a:lnTo>
                  <a:lnTo>
                    <a:pt x="2444731" y="45016"/>
                  </a:lnTo>
                  <a:close/>
                </a:path>
                <a:path w="6890384" h="95250">
                  <a:moveTo>
                    <a:pt x="2508230" y="44824"/>
                  </a:moveTo>
                  <a:lnTo>
                    <a:pt x="2476480" y="44920"/>
                  </a:lnTo>
                  <a:lnTo>
                    <a:pt x="2476576" y="76670"/>
                  </a:lnTo>
                  <a:lnTo>
                    <a:pt x="2508326" y="76574"/>
                  </a:lnTo>
                  <a:lnTo>
                    <a:pt x="2508230" y="44824"/>
                  </a:lnTo>
                  <a:close/>
                </a:path>
                <a:path w="6890384" h="95250">
                  <a:moveTo>
                    <a:pt x="2571729" y="44633"/>
                  </a:moveTo>
                  <a:lnTo>
                    <a:pt x="2539980" y="44729"/>
                  </a:lnTo>
                  <a:lnTo>
                    <a:pt x="2540075" y="76478"/>
                  </a:lnTo>
                  <a:lnTo>
                    <a:pt x="2571825" y="76382"/>
                  </a:lnTo>
                  <a:lnTo>
                    <a:pt x="2571729" y="44633"/>
                  </a:lnTo>
                  <a:close/>
                </a:path>
                <a:path w="6890384" h="95250">
                  <a:moveTo>
                    <a:pt x="2635228" y="44441"/>
                  </a:moveTo>
                  <a:lnTo>
                    <a:pt x="2603479" y="44537"/>
                  </a:lnTo>
                  <a:lnTo>
                    <a:pt x="2603574" y="76287"/>
                  </a:lnTo>
                  <a:lnTo>
                    <a:pt x="2635324" y="76191"/>
                  </a:lnTo>
                  <a:lnTo>
                    <a:pt x="2635228" y="44441"/>
                  </a:lnTo>
                  <a:close/>
                </a:path>
                <a:path w="6890384" h="95250">
                  <a:moveTo>
                    <a:pt x="2698728" y="44250"/>
                  </a:moveTo>
                  <a:lnTo>
                    <a:pt x="2666978" y="44346"/>
                  </a:lnTo>
                  <a:lnTo>
                    <a:pt x="2667074" y="76095"/>
                  </a:lnTo>
                  <a:lnTo>
                    <a:pt x="2698823" y="76000"/>
                  </a:lnTo>
                  <a:lnTo>
                    <a:pt x="2698728" y="44250"/>
                  </a:lnTo>
                  <a:close/>
                </a:path>
                <a:path w="6890384" h="95250">
                  <a:moveTo>
                    <a:pt x="2762227" y="44058"/>
                  </a:moveTo>
                  <a:lnTo>
                    <a:pt x="2730477" y="44154"/>
                  </a:lnTo>
                  <a:lnTo>
                    <a:pt x="2730573" y="75904"/>
                  </a:lnTo>
                  <a:lnTo>
                    <a:pt x="2762323" y="75808"/>
                  </a:lnTo>
                  <a:lnTo>
                    <a:pt x="2762227" y="44058"/>
                  </a:lnTo>
                  <a:close/>
                </a:path>
                <a:path w="6890384" h="95250">
                  <a:moveTo>
                    <a:pt x="2825726" y="43867"/>
                  </a:moveTo>
                  <a:lnTo>
                    <a:pt x="2793976" y="43963"/>
                  </a:lnTo>
                  <a:lnTo>
                    <a:pt x="2794072" y="75712"/>
                  </a:lnTo>
                  <a:lnTo>
                    <a:pt x="2825822" y="75617"/>
                  </a:lnTo>
                  <a:lnTo>
                    <a:pt x="2825726" y="43867"/>
                  </a:lnTo>
                  <a:close/>
                </a:path>
                <a:path w="6890384" h="95250">
                  <a:moveTo>
                    <a:pt x="2889225" y="43676"/>
                  </a:moveTo>
                  <a:lnTo>
                    <a:pt x="2857476" y="43771"/>
                  </a:lnTo>
                  <a:lnTo>
                    <a:pt x="2857571" y="75521"/>
                  </a:lnTo>
                  <a:lnTo>
                    <a:pt x="2889321" y="75425"/>
                  </a:lnTo>
                  <a:lnTo>
                    <a:pt x="2889225" y="43676"/>
                  </a:lnTo>
                  <a:close/>
                </a:path>
                <a:path w="6890384" h="95250">
                  <a:moveTo>
                    <a:pt x="2952725" y="43484"/>
                  </a:moveTo>
                  <a:lnTo>
                    <a:pt x="2920975" y="43580"/>
                  </a:lnTo>
                  <a:lnTo>
                    <a:pt x="2921071" y="75329"/>
                  </a:lnTo>
                  <a:lnTo>
                    <a:pt x="2952820" y="75234"/>
                  </a:lnTo>
                  <a:lnTo>
                    <a:pt x="2952725" y="43484"/>
                  </a:lnTo>
                  <a:close/>
                </a:path>
                <a:path w="6890384" h="95250">
                  <a:moveTo>
                    <a:pt x="3016224" y="43293"/>
                  </a:moveTo>
                  <a:lnTo>
                    <a:pt x="2984474" y="43388"/>
                  </a:lnTo>
                  <a:lnTo>
                    <a:pt x="2984570" y="75138"/>
                  </a:lnTo>
                  <a:lnTo>
                    <a:pt x="3016319" y="75042"/>
                  </a:lnTo>
                  <a:lnTo>
                    <a:pt x="3016224" y="43293"/>
                  </a:lnTo>
                  <a:close/>
                </a:path>
                <a:path w="6890384" h="95250">
                  <a:moveTo>
                    <a:pt x="3079723" y="43101"/>
                  </a:moveTo>
                  <a:lnTo>
                    <a:pt x="3047973" y="43197"/>
                  </a:lnTo>
                  <a:lnTo>
                    <a:pt x="3048069" y="74946"/>
                  </a:lnTo>
                  <a:lnTo>
                    <a:pt x="3079819" y="74851"/>
                  </a:lnTo>
                  <a:lnTo>
                    <a:pt x="3079723" y="43101"/>
                  </a:lnTo>
                  <a:close/>
                </a:path>
                <a:path w="6890384" h="95250">
                  <a:moveTo>
                    <a:pt x="3143222" y="42910"/>
                  </a:moveTo>
                  <a:lnTo>
                    <a:pt x="3111473" y="43005"/>
                  </a:lnTo>
                  <a:lnTo>
                    <a:pt x="3111568" y="74755"/>
                  </a:lnTo>
                  <a:lnTo>
                    <a:pt x="3143318" y="74659"/>
                  </a:lnTo>
                  <a:lnTo>
                    <a:pt x="3143222" y="42910"/>
                  </a:lnTo>
                  <a:close/>
                </a:path>
                <a:path w="6890384" h="95250">
                  <a:moveTo>
                    <a:pt x="3206721" y="42718"/>
                  </a:moveTo>
                  <a:lnTo>
                    <a:pt x="3174972" y="42814"/>
                  </a:lnTo>
                  <a:lnTo>
                    <a:pt x="3175068" y="74564"/>
                  </a:lnTo>
                  <a:lnTo>
                    <a:pt x="3206817" y="74468"/>
                  </a:lnTo>
                  <a:lnTo>
                    <a:pt x="3206721" y="42718"/>
                  </a:lnTo>
                  <a:close/>
                </a:path>
                <a:path w="6890384" h="95250">
                  <a:moveTo>
                    <a:pt x="3270221" y="42527"/>
                  </a:moveTo>
                  <a:lnTo>
                    <a:pt x="3238471" y="42622"/>
                  </a:lnTo>
                  <a:lnTo>
                    <a:pt x="3238567" y="74372"/>
                  </a:lnTo>
                  <a:lnTo>
                    <a:pt x="3270316" y="74276"/>
                  </a:lnTo>
                  <a:lnTo>
                    <a:pt x="3270221" y="42527"/>
                  </a:lnTo>
                  <a:close/>
                </a:path>
                <a:path w="6890384" h="95250">
                  <a:moveTo>
                    <a:pt x="3333720" y="42335"/>
                  </a:moveTo>
                  <a:lnTo>
                    <a:pt x="3301970" y="42431"/>
                  </a:lnTo>
                  <a:lnTo>
                    <a:pt x="3302066" y="74181"/>
                  </a:lnTo>
                  <a:lnTo>
                    <a:pt x="3333816" y="74085"/>
                  </a:lnTo>
                  <a:lnTo>
                    <a:pt x="3333720" y="42335"/>
                  </a:lnTo>
                  <a:close/>
                </a:path>
                <a:path w="6890384" h="95250">
                  <a:moveTo>
                    <a:pt x="3397219" y="42144"/>
                  </a:moveTo>
                  <a:lnTo>
                    <a:pt x="3365469" y="42240"/>
                  </a:lnTo>
                  <a:lnTo>
                    <a:pt x="3365565" y="73989"/>
                  </a:lnTo>
                  <a:lnTo>
                    <a:pt x="3397315" y="73893"/>
                  </a:lnTo>
                  <a:lnTo>
                    <a:pt x="3397219" y="42144"/>
                  </a:lnTo>
                  <a:close/>
                </a:path>
                <a:path w="6890384" h="95250">
                  <a:moveTo>
                    <a:pt x="3460719" y="41952"/>
                  </a:moveTo>
                  <a:lnTo>
                    <a:pt x="3428969" y="42048"/>
                  </a:lnTo>
                  <a:lnTo>
                    <a:pt x="3429065" y="73798"/>
                  </a:lnTo>
                  <a:lnTo>
                    <a:pt x="3460815" y="73702"/>
                  </a:lnTo>
                  <a:lnTo>
                    <a:pt x="3460719" y="41952"/>
                  </a:lnTo>
                  <a:close/>
                </a:path>
                <a:path w="6890384" h="95250">
                  <a:moveTo>
                    <a:pt x="3524219" y="41761"/>
                  </a:moveTo>
                  <a:lnTo>
                    <a:pt x="3492469" y="41857"/>
                  </a:lnTo>
                  <a:lnTo>
                    <a:pt x="3492565" y="73606"/>
                  </a:lnTo>
                  <a:lnTo>
                    <a:pt x="3524315" y="73511"/>
                  </a:lnTo>
                  <a:lnTo>
                    <a:pt x="3524219" y="41761"/>
                  </a:lnTo>
                  <a:close/>
                </a:path>
                <a:path w="6890384" h="95250">
                  <a:moveTo>
                    <a:pt x="3587719" y="41569"/>
                  </a:moveTo>
                  <a:lnTo>
                    <a:pt x="3555969" y="41665"/>
                  </a:lnTo>
                  <a:lnTo>
                    <a:pt x="3556065" y="73415"/>
                  </a:lnTo>
                  <a:lnTo>
                    <a:pt x="3587815" y="73319"/>
                  </a:lnTo>
                  <a:lnTo>
                    <a:pt x="3587719" y="41569"/>
                  </a:lnTo>
                  <a:close/>
                </a:path>
                <a:path w="6890384" h="95250">
                  <a:moveTo>
                    <a:pt x="3651219" y="41378"/>
                  </a:moveTo>
                  <a:lnTo>
                    <a:pt x="3619469" y="41474"/>
                  </a:lnTo>
                  <a:lnTo>
                    <a:pt x="3619565" y="73223"/>
                  </a:lnTo>
                  <a:lnTo>
                    <a:pt x="3651315" y="73128"/>
                  </a:lnTo>
                  <a:lnTo>
                    <a:pt x="3651219" y="41378"/>
                  </a:lnTo>
                  <a:close/>
                </a:path>
                <a:path w="6890384" h="95250">
                  <a:moveTo>
                    <a:pt x="3714719" y="41187"/>
                  </a:moveTo>
                  <a:lnTo>
                    <a:pt x="3682969" y="41282"/>
                  </a:lnTo>
                  <a:lnTo>
                    <a:pt x="3683065" y="73032"/>
                  </a:lnTo>
                  <a:lnTo>
                    <a:pt x="3714815" y="72936"/>
                  </a:lnTo>
                  <a:lnTo>
                    <a:pt x="3714719" y="41187"/>
                  </a:lnTo>
                  <a:close/>
                </a:path>
                <a:path w="6890384" h="95250">
                  <a:moveTo>
                    <a:pt x="3778219" y="40995"/>
                  </a:moveTo>
                  <a:lnTo>
                    <a:pt x="3746469" y="41091"/>
                  </a:lnTo>
                  <a:lnTo>
                    <a:pt x="3746565" y="72840"/>
                  </a:lnTo>
                  <a:lnTo>
                    <a:pt x="3778315" y="72745"/>
                  </a:lnTo>
                  <a:lnTo>
                    <a:pt x="3778219" y="40995"/>
                  </a:lnTo>
                  <a:close/>
                </a:path>
                <a:path w="6890384" h="95250">
                  <a:moveTo>
                    <a:pt x="3841719" y="40804"/>
                  </a:moveTo>
                  <a:lnTo>
                    <a:pt x="3809969" y="40899"/>
                  </a:lnTo>
                  <a:lnTo>
                    <a:pt x="3810065" y="72649"/>
                  </a:lnTo>
                  <a:lnTo>
                    <a:pt x="3841815" y="72553"/>
                  </a:lnTo>
                  <a:lnTo>
                    <a:pt x="3841719" y="40804"/>
                  </a:lnTo>
                  <a:close/>
                </a:path>
                <a:path w="6890384" h="95250">
                  <a:moveTo>
                    <a:pt x="3905219" y="40612"/>
                  </a:moveTo>
                  <a:lnTo>
                    <a:pt x="3873469" y="40708"/>
                  </a:lnTo>
                  <a:lnTo>
                    <a:pt x="3873565" y="72457"/>
                  </a:lnTo>
                  <a:lnTo>
                    <a:pt x="3905315" y="72362"/>
                  </a:lnTo>
                  <a:lnTo>
                    <a:pt x="3905219" y="40612"/>
                  </a:lnTo>
                  <a:close/>
                </a:path>
                <a:path w="6890384" h="95250">
                  <a:moveTo>
                    <a:pt x="3968719" y="40421"/>
                  </a:moveTo>
                  <a:lnTo>
                    <a:pt x="3936969" y="40516"/>
                  </a:lnTo>
                  <a:lnTo>
                    <a:pt x="3937065" y="72266"/>
                  </a:lnTo>
                  <a:lnTo>
                    <a:pt x="3968815" y="72170"/>
                  </a:lnTo>
                  <a:lnTo>
                    <a:pt x="3968719" y="40421"/>
                  </a:lnTo>
                  <a:close/>
                </a:path>
                <a:path w="6890384" h="95250">
                  <a:moveTo>
                    <a:pt x="4032219" y="40229"/>
                  </a:moveTo>
                  <a:lnTo>
                    <a:pt x="4000469" y="40325"/>
                  </a:lnTo>
                  <a:lnTo>
                    <a:pt x="4000565" y="72075"/>
                  </a:lnTo>
                  <a:lnTo>
                    <a:pt x="4032315" y="71979"/>
                  </a:lnTo>
                  <a:lnTo>
                    <a:pt x="4032219" y="40229"/>
                  </a:lnTo>
                  <a:close/>
                </a:path>
                <a:path w="6890384" h="95250">
                  <a:moveTo>
                    <a:pt x="4095719" y="40038"/>
                  </a:moveTo>
                  <a:lnTo>
                    <a:pt x="4063969" y="40133"/>
                  </a:lnTo>
                  <a:lnTo>
                    <a:pt x="4064065" y="71883"/>
                  </a:lnTo>
                  <a:lnTo>
                    <a:pt x="4095815" y="71787"/>
                  </a:lnTo>
                  <a:lnTo>
                    <a:pt x="4095719" y="40038"/>
                  </a:lnTo>
                  <a:close/>
                </a:path>
                <a:path w="6890384" h="95250">
                  <a:moveTo>
                    <a:pt x="4159219" y="39846"/>
                  </a:moveTo>
                  <a:lnTo>
                    <a:pt x="4127469" y="39942"/>
                  </a:lnTo>
                  <a:lnTo>
                    <a:pt x="4127565" y="71692"/>
                  </a:lnTo>
                  <a:lnTo>
                    <a:pt x="4159315" y="71596"/>
                  </a:lnTo>
                  <a:lnTo>
                    <a:pt x="4159219" y="39846"/>
                  </a:lnTo>
                  <a:close/>
                </a:path>
                <a:path w="6890384" h="95250">
                  <a:moveTo>
                    <a:pt x="4222719" y="39655"/>
                  </a:moveTo>
                  <a:lnTo>
                    <a:pt x="4190969" y="39751"/>
                  </a:lnTo>
                  <a:lnTo>
                    <a:pt x="4191065" y="71500"/>
                  </a:lnTo>
                  <a:lnTo>
                    <a:pt x="4222815" y="71404"/>
                  </a:lnTo>
                  <a:lnTo>
                    <a:pt x="4222719" y="39655"/>
                  </a:lnTo>
                  <a:close/>
                </a:path>
                <a:path w="6890384" h="95250">
                  <a:moveTo>
                    <a:pt x="4286219" y="39463"/>
                  </a:moveTo>
                  <a:lnTo>
                    <a:pt x="4254469" y="39559"/>
                  </a:lnTo>
                  <a:lnTo>
                    <a:pt x="4254565" y="71309"/>
                  </a:lnTo>
                  <a:lnTo>
                    <a:pt x="4286315" y="71213"/>
                  </a:lnTo>
                  <a:lnTo>
                    <a:pt x="4286219" y="39463"/>
                  </a:lnTo>
                  <a:close/>
                </a:path>
                <a:path w="6890384" h="95250">
                  <a:moveTo>
                    <a:pt x="4349719" y="39272"/>
                  </a:moveTo>
                  <a:lnTo>
                    <a:pt x="4317969" y="39368"/>
                  </a:lnTo>
                  <a:lnTo>
                    <a:pt x="4318065" y="71117"/>
                  </a:lnTo>
                  <a:lnTo>
                    <a:pt x="4349815" y="71022"/>
                  </a:lnTo>
                  <a:lnTo>
                    <a:pt x="4349719" y="39272"/>
                  </a:lnTo>
                  <a:close/>
                </a:path>
                <a:path w="6890384" h="95250">
                  <a:moveTo>
                    <a:pt x="4413219" y="39080"/>
                  </a:moveTo>
                  <a:lnTo>
                    <a:pt x="4381469" y="39176"/>
                  </a:lnTo>
                  <a:lnTo>
                    <a:pt x="4381565" y="70926"/>
                  </a:lnTo>
                  <a:lnTo>
                    <a:pt x="4413315" y="70830"/>
                  </a:lnTo>
                  <a:lnTo>
                    <a:pt x="4413219" y="39080"/>
                  </a:lnTo>
                  <a:close/>
                </a:path>
                <a:path w="6890384" h="95250">
                  <a:moveTo>
                    <a:pt x="4476719" y="38889"/>
                  </a:moveTo>
                  <a:lnTo>
                    <a:pt x="4444969" y="38985"/>
                  </a:lnTo>
                  <a:lnTo>
                    <a:pt x="4445065" y="70734"/>
                  </a:lnTo>
                  <a:lnTo>
                    <a:pt x="4476815" y="70639"/>
                  </a:lnTo>
                  <a:lnTo>
                    <a:pt x="4476719" y="38889"/>
                  </a:lnTo>
                  <a:close/>
                </a:path>
                <a:path w="6890384" h="95250">
                  <a:moveTo>
                    <a:pt x="4540219" y="38698"/>
                  </a:moveTo>
                  <a:lnTo>
                    <a:pt x="4508469" y="38793"/>
                  </a:lnTo>
                  <a:lnTo>
                    <a:pt x="4508565" y="70543"/>
                  </a:lnTo>
                  <a:lnTo>
                    <a:pt x="4540315" y="70447"/>
                  </a:lnTo>
                  <a:lnTo>
                    <a:pt x="4540219" y="38698"/>
                  </a:lnTo>
                  <a:close/>
                </a:path>
                <a:path w="6890384" h="95250">
                  <a:moveTo>
                    <a:pt x="4603719" y="38506"/>
                  </a:moveTo>
                  <a:lnTo>
                    <a:pt x="4571969" y="38602"/>
                  </a:lnTo>
                  <a:lnTo>
                    <a:pt x="4572065" y="70351"/>
                  </a:lnTo>
                  <a:lnTo>
                    <a:pt x="4603815" y="70256"/>
                  </a:lnTo>
                  <a:lnTo>
                    <a:pt x="4603719" y="38506"/>
                  </a:lnTo>
                  <a:close/>
                </a:path>
                <a:path w="6890384" h="95250">
                  <a:moveTo>
                    <a:pt x="4667219" y="38315"/>
                  </a:moveTo>
                  <a:lnTo>
                    <a:pt x="4635469" y="38410"/>
                  </a:lnTo>
                  <a:lnTo>
                    <a:pt x="4635565" y="70160"/>
                  </a:lnTo>
                  <a:lnTo>
                    <a:pt x="4667315" y="70064"/>
                  </a:lnTo>
                  <a:lnTo>
                    <a:pt x="4667219" y="38315"/>
                  </a:lnTo>
                  <a:close/>
                </a:path>
                <a:path w="6890384" h="95250">
                  <a:moveTo>
                    <a:pt x="4730719" y="38123"/>
                  </a:moveTo>
                  <a:lnTo>
                    <a:pt x="4698969" y="38219"/>
                  </a:lnTo>
                  <a:lnTo>
                    <a:pt x="4699065" y="69968"/>
                  </a:lnTo>
                  <a:lnTo>
                    <a:pt x="4730815" y="69873"/>
                  </a:lnTo>
                  <a:lnTo>
                    <a:pt x="4730719" y="38123"/>
                  </a:lnTo>
                  <a:close/>
                </a:path>
                <a:path w="6890384" h="95250">
                  <a:moveTo>
                    <a:pt x="4794219" y="37932"/>
                  </a:moveTo>
                  <a:lnTo>
                    <a:pt x="4762469" y="38027"/>
                  </a:lnTo>
                  <a:lnTo>
                    <a:pt x="4762565" y="69777"/>
                  </a:lnTo>
                  <a:lnTo>
                    <a:pt x="4794315" y="69681"/>
                  </a:lnTo>
                  <a:lnTo>
                    <a:pt x="4794219" y="37932"/>
                  </a:lnTo>
                  <a:close/>
                </a:path>
                <a:path w="6890384" h="95250">
                  <a:moveTo>
                    <a:pt x="4857719" y="37740"/>
                  </a:moveTo>
                  <a:lnTo>
                    <a:pt x="4825969" y="37836"/>
                  </a:lnTo>
                  <a:lnTo>
                    <a:pt x="4826065" y="69586"/>
                  </a:lnTo>
                  <a:lnTo>
                    <a:pt x="4857815" y="69490"/>
                  </a:lnTo>
                  <a:lnTo>
                    <a:pt x="4857719" y="37740"/>
                  </a:lnTo>
                  <a:close/>
                </a:path>
                <a:path w="6890384" h="95250">
                  <a:moveTo>
                    <a:pt x="4921219" y="37549"/>
                  </a:moveTo>
                  <a:lnTo>
                    <a:pt x="4889469" y="37644"/>
                  </a:lnTo>
                  <a:lnTo>
                    <a:pt x="4889565" y="69394"/>
                  </a:lnTo>
                  <a:lnTo>
                    <a:pt x="4921315" y="69298"/>
                  </a:lnTo>
                  <a:lnTo>
                    <a:pt x="4921219" y="37549"/>
                  </a:lnTo>
                  <a:close/>
                </a:path>
                <a:path w="6890384" h="95250">
                  <a:moveTo>
                    <a:pt x="4984719" y="37357"/>
                  </a:moveTo>
                  <a:lnTo>
                    <a:pt x="4952969" y="37453"/>
                  </a:lnTo>
                  <a:lnTo>
                    <a:pt x="4953065" y="69203"/>
                  </a:lnTo>
                  <a:lnTo>
                    <a:pt x="4984815" y="69107"/>
                  </a:lnTo>
                  <a:lnTo>
                    <a:pt x="4984719" y="37357"/>
                  </a:lnTo>
                  <a:close/>
                </a:path>
                <a:path w="6890384" h="95250">
                  <a:moveTo>
                    <a:pt x="5048219" y="37166"/>
                  </a:moveTo>
                  <a:lnTo>
                    <a:pt x="5016469" y="37262"/>
                  </a:lnTo>
                  <a:lnTo>
                    <a:pt x="5016565" y="69011"/>
                  </a:lnTo>
                  <a:lnTo>
                    <a:pt x="5048315" y="68915"/>
                  </a:lnTo>
                  <a:lnTo>
                    <a:pt x="5048219" y="37166"/>
                  </a:lnTo>
                  <a:close/>
                </a:path>
                <a:path w="6890384" h="95250">
                  <a:moveTo>
                    <a:pt x="5111719" y="36974"/>
                  </a:moveTo>
                  <a:lnTo>
                    <a:pt x="5079969" y="37070"/>
                  </a:lnTo>
                  <a:lnTo>
                    <a:pt x="5080065" y="68820"/>
                  </a:lnTo>
                  <a:lnTo>
                    <a:pt x="5111815" y="68724"/>
                  </a:lnTo>
                  <a:lnTo>
                    <a:pt x="5111719" y="36974"/>
                  </a:lnTo>
                  <a:close/>
                </a:path>
                <a:path w="6890384" h="95250">
                  <a:moveTo>
                    <a:pt x="5175219" y="36783"/>
                  </a:moveTo>
                  <a:lnTo>
                    <a:pt x="5143469" y="36879"/>
                  </a:lnTo>
                  <a:lnTo>
                    <a:pt x="5143564" y="68628"/>
                  </a:lnTo>
                  <a:lnTo>
                    <a:pt x="5175314" y="68533"/>
                  </a:lnTo>
                  <a:lnTo>
                    <a:pt x="5175219" y="36783"/>
                  </a:lnTo>
                  <a:close/>
                </a:path>
                <a:path w="6890384" h="95250">
                  <a:moveTo>
                    <a:pt x="5238719" y="36591"/>
                  </a:moveTo>
                  <a:lnTo>
                    <a:pt x="5206969" y="36687"/>
                  </a:lnTo>
                  <a:lnTo>
                    <a:pt x="5207064" y="68437"/>
                  </a:lnTo>
                  <a:lnTo>
                    <a:pt x="5238814" y="68341"/>
                  </a:lnTo>
                  <a:lnTo>
                    <a:pt x="5238719" y="36591"/>
                  </a:lnTo>
                  <a:close/>
                </a:path>
                <a:path w="6890384" h="95250">
                  <a:moveTo>
                    <a:pt x="5302219" y="36400"/>
                  </a:moveTo>
                  <a:lnTo>
                    <a:pt x="5270469" y="36496"/>
                  </a:lnTo>
                  <a:lnTo>
                    <a:pt x="5270564" y="68245"/>
                  </a:lnTo>
                  <a:lnTo>
                    <a:pt x="5302314" y="68150"/>
                  </a:lnTo>
                  <a:lnTo>
                    <a:pt x="5302219" y="36400"/>
                  </a:lnTo>
                  <a:close/>
                </a:path>
                <a:path w="6890384" h="95250">
                  <a:moveTo>
                    <a:pt x="5365719" y="36209"/>
                  </a:moveTo>
                  <a:lnTo>
                    <a:pt x="5333969" y="36304"/>
                  </a:lnTo>
                  <a:lnTo>
                    <a:pt x="5334064" y="68054"/>
                  </a:lnTo>
                  <a:lnTo>
                    <a:pt x="5365814" y="67958"/>
                  </a:lnTo>
                  <a:lnTo>
                    <a:pt x="5365719" y="36209"/>
                  </a:lnTo>
                  <a:close/>
                </a:path>
                <a:path w="6890384" h="95250">
                  <a:moveTo>
                    <a:pt x="5429219" y="36017"/>
                  </a:moveTo>
                  <a:lnTo>
                    <a:pt x="5397469" y="36113"/>
                  </a:lnTo>
                  <a:lnTo>
                    <a:pt x="5397564" y="67862"/>
                  </a:lnTo>
                  <a:lnTo>
                    <a:pt x="5429314" y="67767"/>
                  </a:lnTo>
                  <a:lnTo>
                    <a:pt x="5429219" y="36017"/>
                  </a:lnTo>
                  <a:close/>
                </a:path>
                <a:path w="6890384" h="95250">
                  <a:moveTo>
                    <a:pt x="5492719" y="35826"/>
                  </a:moveTo>
                  <a:lnTo>
                    <a:pt x="5460969" y="35921"/>
                  </a:lnTo>
                  <a:lnTo>
                    <a:pt x="5461064" y="67671"/>
                  </a:lnTo>
                  <a:lnTo>
                    <a:pt x="5492814" y="67575"/>
                  </a:lnTo>
                  <a:lnTo>
                    <a:pt x="5492719" y="35826"/>
                  </a:lnTo>
                  <a:close/>
                </a:path>
                <a:path w="6890384" h="95250">
                  <a:moveTo>
                    <a:pt x="5556219" y="35634"/>
                  </a:moveTo>
                  <a:lnTo>
                    <a:pt x="5524469" y="35730"/>
                  </a:lnTo>
                  <a:lnTo>
                    <a:pt x="5524564" y="67479"/>
                  </a:lnTo>
                  <a:lnTo>
                    <a:pt x="5556314" y="67384"/>
                  </a:lnTo>
                  <a:lnTo>
                    <a:pt x="5556219" y="35634"/>
                  </a:lnTo>
                  <a:close/>
                </a:path>
                <a:path w="6890384" h="95250">
                  <a:moveTo>
                    <a:pt x="5619719" y="35443"/>
                  </a:moveTo>
                  <a:lnTo>
                    <a:pt x="5587969" y="35538"/>
                  </a:lnTo>
                  <a:lnTo>
                    <a:pt x="5588064" y="67288"/>
                  </a:lnTo>
                  <a:lnTo>
                    <a:pt x="5619814" y="67192"/>
                  </a:lnTo>
                  <a:lnTo>
                    <a:pt x="5619719" y="35443"/>
                  </a:lnTo>
                  <a:close/>
                </a:path>
                <a:path w="6890384" h="95250">
                  <a:moveTo>
                    <a:pt x="5683219" y="35251"/>
                  </a:moveTo>
                  <a:lnTo>
                    <a:pt x="5651469" y="35347"/>
                  </a:lnTo>
                  <a:lnTo>
                    <a:pt x="5651564" y="67097"/>
                  </a:lnTo>
                  <a:lnTo>
                    <a:pt x="5683314" y="67001"/>
                  </a:lnTo>
                  <a:lnTo>
                    <a:pt x="5683219" y="35251"/>
                  </a:lnTo>
                  <a:close/>
                </a:path>
                <a:path w="6890384" h="95250">
                  <a:moveTo>
                    <a:pt x="5746719" y="35060"/>
                  </a:moveTo>
                  <a:lnTo>
                    <a:pt x="5714969" y="35155"/>
                  </a:lnTo>
                  <a:lnTo>
                    <a:pt x="5715064" y="66905"/>
                  </a:lnTo>
                  <a:lnTo>
                    <a:pt x="5746814" y="66809"/>
                  </a:lnTo>
                  <a:lnTo>
                    <a:pt x="5746719" y="35060"/>
                  </a:lnTo>
                  <a:close/>
                </a:path>
                <a:path w="6890384" h="95250">
                  <a:moveTo>
                    <a:pt x="5810219" y="34868"/>
                  </a:moveTo>
                  <a:lnTo>
                    <a:pt x="5778469" y="34964"/>
                  </a:lnTo>
                  <a:lnTo>
                    <a:pt x="5778564" y="66714"/>
                  </a:lnTo>
                  <a:lnTo>
                    <a:pt x="5810314" y="66618"/>
                  </a:lnTo>
                  <a:lnTo>
                    <a:pt x="5810219" y="34868"/>
                  </a:lnTo>
                  <a:close/>
                </a:path>
                <a:path w="6890384" h="95250">
                  <a:moveTo>
                    <a:pt x="5873719" y="34677"/>
                  </a:moveTo>
                  <a:lnTo>
                    <a:pt x="5841969" y="34773"/>
                  </a:lnTo>
                  <a:lnTo>
                    <a:pt x="5842064" y="66522"/>
                  </a:lnTo>
                  <a:lnTo>
                    <a:pt x="5873814" y="66426"/>
                  </a:lnTo>
                  <a:lnTo>
                    <a:pt x="5873719" y="34677"/>
                  </a:lnTo>
                  <a:close/>
                </a:path>
                <a:path w="6890384" h="95250">
                  <a:moveTo>
                    <a:pt x="5937219" y="34485"/>
                  </a:moveTo>
                  <a:lnTo>
                    <a:pt x="5905469" y="34581"/>
                  </a:lnTo>
                  <a:lnTo>
                    <a:pt x="5905564" y="66331"/>
                  </a:lnTo>
                  <a:lnTo>
                    <a:pt x="5937314" y="66235"/>
                  </a:lnTo>
                  <a:lnTo>
                    <a:pt x="5937219" y="34485"/>
                  </a:lnTo>
                  <a:close/>
                </a:path>
                <a:path w="6890384" h="95250">
                  <a:moveTo>
                    <a:pt x="6000719" y="34294"/>
                  </a:moveTo>
                  <a:lnTo>
                    <a:pt x="5968969" y="34390"/>
                  </a:lnTo>
                  <a:lnTo>
                    <a:pt x="5969064" y="66139"/>
                  </a:lnTo>
                  <a:lnTo>
                    <a:pt x="6000814" y="66044"/>
                  </a:lnTo>
                  <a:lnTo>
                    <a:pt x="6000719" y="34294"/>
                  </a:lnTo>
                  <a:close/>
                </a:path>
                <a:path w="6890384" h="95250">
                  <a:moveTo>
                    <a:pt x="6064219" y="34102"/>
                  </a:moveTo>
                  <a:lnTo>
                    <a:pt x="6032469" y="34198"/>
                  </a:lnTo>
                  <a:lnTo>
                    <a:pt x="6032564" y="65948"/>
                  </a:lnTo>
                  <a:lnTo>
                    <a:pt x="6064314" y="65852"/>
                  </a:lnTo>
                  <a:lnTo>
                    <a:pt x="6064219" y="34102"/>
                  </a:lnTo>
                  <a:close/>
                </a:path>
                <a:path w="6890384" h="95250">
                  <a:moveTo>
                    <a:pt x="6127719" y="33911"/>
                  </a:moveTo>
                  <a:lnTo>
                    <a:pt x="6095969" y="34007"/>
                  </a:lnTo>
                  <a:lnTo>
                    <a:pt x="6096064" y="65756"/>
                  </a:lnTo>
                  <a:lnTo>
                    <a:pt x="6127814" y="65661"/>
                  </a:lnTo>
                  <a:lnTo>
                    <a:pt x="6127719" y="33911"/>
                  </a:lnTo>
                  <a:close/>
                </a:path>
                <a:path w="6890384" h="95250">
                  <a:moveTo>
                    <a:pt x="6191219" y="33720"/>
                  </a:moveTo>
                  <a:lnTo>
                    <a:pt x="6159469" y="33815"/>
                  </a:lnTo>
                  <a:lnTo>
                    <a:pt x="6159564" y="65565"/>
                  </a:lnTo>
                  <a:lnTo>
                    <a:pt x="6191314" y="65469"/>
                  </a:lnTo>
                  <a:lnTo>
                    <a:pt x="6191219" y="33720"/>
                  </a:lnTo>
                  <a:close/>
                </a:path>
                <a:path w="6890384" h="95250">
                  <a:moveTo>
                    <a:pt x="6254719" y="33528"/>
                  </a:moveTo>
                  <a:lnTo>
                    <a:pt x="6222969" y="33624"/>
                  </a:lnTo>
                  <a:lnTo>
                    <a:pt x="6223064" y="65373"/>
                  </a:lnTo>
                  <a:lnTo>
                    <a:pt x="6254814" y="65278"/>
                  </a:lnTo>
                  <a:lnTo>
                    <a:pt x="6254719" y="33528"/>
                  </a:lnTo>
                  <a:close/>
                </a:path>
                <a:path w="6890384" h="95250">
                  <a:moveTo>
                    <a:pt x="6318219" y="33336"/>
                  </a:moveTo>
                  <a:lnTo>
                    <a:pt x="6286469" y="33432"/>
                  </a:lnTo>
                  <a:lnTo>
                    <a:pt x="6286564" y="65182"/>
                  </a:lnTo>
                  <a:lnTo>
                    <a:pt x="6318314" y="65085"/>
                  </a:lnTo>
                  <a:lnTo>
                    <a:pt x="6318219" y="33336"/>
                  </a:lnTo>
                  <a:close/>
                </a:path>
                <a:path w="6890384" h="95250">
                  <a:moveTo>
                    <a:pt x="6381719" y="33144"/>
                  </a:moveTo>
                  <a:lnTo>
                    <a:pt x="6349969" y="33240"/>
                  </a:lnTo>
                  <a:lnTo>
                    <a:pt x="6350064" y="64989"/>
                  </a:lnTo>
                  <a:lnTo>
                    <a:pt x="6381814" y="64893"/>
                  </a:lnTo>
                  <a:lnTo>
                    <a:pt x="6381719" y="33144"/>
                  </a:lnTo>
                  <a:close/>
                </a:path>
                <a:path w="6890384" h="95250">
                  <a:moveTo>
                    <a:pt x="6445219" y="32951"/>
                  </a:moveTo>
                  <a:lnTo>
                    <a:pt x="6413469" y="33047"/>
                  </a:lnTo>
                  <a:lnTo>
                    <a:pt x="6413564" y="64797"/>
                  </a:lnTo>
                  <a:lnTo>
                    <a:pt x="6445314" y="64701"/>
                  </a:lnTo>
                  <a:lnTo>
                    <a:pt x="6445219" y="32951"/>
                  </a:lnTo>
                  <a:close/>
                </a:path>
                <a:path w="6890384" h="95250">
                  <a:moveTo>
                    <a:pt x="6508719" y="32759"/>
                  </a:moveTo>
                  <a:lnTo>
                    <a:pt x="6476969" y="32855"/>
                  </a:lnTo>
                  <a:lnTo>
                    <a:pt x="6477064" y="64605"/>
                  </a:lnTo>
                  <a:lnTo>
                    <a:pt x="6508814" y="64509"/>
                  </a:lnTo>
                  <a:lnTo>
                    <a:pt x="6508719" y="32759"/>
                  </a:lnTo>
                  <a:close/>
                </a:path>
                <a:path w="6890384" h="95250">
                  <a:moveTo>
                    <a:pt x="6572219" y="32567"/>
                  </a:moveTo>
                  <a:lnTo>
                    <a:pt x="6540469" y="32663"/>
                  </a:lnTo>
                  <a:lnTo>
                    <a:pt x="6540564" y="64413"/>
                  </a:lnTo>
                  <a:lnTo>
                    <a:pt x="6572314" y="64317"/>
                  </a:lnTo>
                  <a:lnTo>
                    <a:pt x="6572219" y="32567"/>
                  </a:lnTo>
                  <a:close/>
                </a:path>
                <a:path w="6890384" h="95250">
                  <a:moveTo>
                    <a:pt x="6635719" y="32375"/>
                  </a:moveTo>
                  <a:lnTo>
                    <a:pt x="6603969" y="32471"/>
                  </a:lnTo>
                  <a:lnTo>
                    <a:pt x="6604064" y="64220"/>
                  </a:lnTo>
                  <a:lnTo>
                    <a:pt x="6635814" y="64124"/>
                  </a:lnTo>
                  <a:lnTo>
                    <a:pt x="6635719" y="32375"/>
                  </a:lnTo>
                  <a:close/>
                </a:path>
                <a:path w="6890384" h="95250">
                  <a:moveTo>
                    <a:pt x="6699219" y="32182"/>
                  </a:moveTo>
                  <a:lnTo>
                    <a:pt x="6667469" y="32279"/>
                  </a:lnTo>
                  <a:lnTo>
                    <a:pt x="6667564" y="64028"/>
                  </a:lnTo>
                  <a:lnTo>
                    <a:pt x="6699314" y="63932"/>
                  </a:lnTo>
                  <a:lnTo>
                    <a:pt x="6699219" y="32182"/>
                  </a:lnTo>
                  <a:close/>
                </a:path>
                <a:path w="6890384" h="95250">
                  <a:moveTo>
                    <a:pt x="6762719" y="31990"/>
                  </a:moveTo>
                  <a:lnTo>
                    <a:pt x="6730969" y="32086"/>
                  </a:lnTo>
                  <a:lnTo>
                    <a:pt x="6731064" y="63836"/>
                  </a:lnTo>
                  <a:lnTo>
                    <a:pt x="6762814" y="63740"/>
                  </a:lnTo>
                  <a:lnTo>
                    <a:pt x="6762719" y="31990"/>
                  </a:lnTo>
                  <a:close/>
                </a:path>
                <a:path w="6890384" h="95250">
                  <a:moveTo>
                    <a:pt x="6886589" y="31836"/>
                  </a:moveTo>
                  <a:lnTo>
                    <a:pt x="6813514" y="31836"/>
                  </a:lnTo>
                  <a:lnTo>
                    <a:pt x="6813611" y="63586"/>
                  </a:lnTo>
                  <a:lnTo>
                    <a:pt x="6797800" y="63634"/>
                  </a:lnTo>
                  <a:lnTo>
                    <a:pt x="6798346" y="66295"/>
                  </a:lnTo>
                  <a:lnTo>
                    <a:pt x="6808598" y="81402"/>
                  </a:lnTo>
                  <a:lnTo>
                    <a:pt x="6823767" y="91563"/>
                  </a:lnTo>
                  <a:lnTo>
                    <a:pt x="6842316" y="95249"/>
                  </a:lnTo>
                  <a:lnTo>
                    <a:pt x="6860842" y="91450"/>
                  </a:lnTo>
                  <a:lnTo>
                    <a:pt x="6875949" y="81198"/>
                  </a:lnTo>
                  <a:lnTo>
                    <a:pt x="6886110" y="66029"/>
                  </a:lnTo>
                  <a:lnTo>
                    <a:pt x="6889797" y="47480"/>
                  </a:lnTo>
                  <a:lnTo>
                    <a:pt x="6886589" y="31836"/>
                  </a:lnTo>
                  <a:close/>
                </a:path>
                <a:path w="6890384" h="95250">
                  <a:moveTo>
                    <a:pt x="6797704" y="31884"/>
                  </a:moveTo>
                  <a:lnTo>
                    <a:pt x="6794468" y="31894"/>
                  </a:lnTo>
                  <a:lnTo>
                    <a:pt x="6794565" y="63644"/>
                  </a:lnTo>
                  <a:lnTo>
                    <a:pt x="6797800" y="63634"/>
                  </a:lnTo>
                  <a:lnTo>
                    <a:pt x="6794547" y="47768"/>
                  </a:lnTo>
                  <a:lnTo>
                    <a:pt x="6797704" y="31884"/>
                  </a:lnTo>
                  <a:close/>
                </a:path>
                <a:path w="6890384" h="95250">
                  <a:moveTo>
                    <a:pt x="6813514" y="31836"/>
                  </a:moveTo>
                  <a:lnTo>
                    <a:pt x="6797702" y="31894"/>
                  </a:lnTo>
                  <a:lnTo>
                    <a:pt x="6794547" y="47768"/>
                  </a:lnTo>
                  <a:lnTo>
                    <a:pt x="6797800" y="63634"/>
                  </a:lnTo>
                  <a:lnTo>
                    <a:pt x="6813611" y="63586"/>
                  </a:lnTo>
                  <a:lnTo>
                    <a:pt x="6813514" y="31836"/>
                  </a:lnTo>
                  <a:close/>
                </a:path>
                <a:path w="6890384" h="95250">
                  <a:moveTo>
                    <a:pt x="6842028" y="0"/>
                  </a:moveTo>
                  <a:lnTo>
                    <a:pt x="6823502" y="3798"/>
                  </a:lnTo>
                  <a:lnTo>
                    <a:pt x="6808394" y="14050"/>
                  </a:lnTo>
                  <a:lnTo>
                    <a:pt x="6798234" y="29219"/>
                  </a:lnTo>
                  <a:lnTo>
                    <a:pt x="6797704" y="31884"/>
                  </a:lnTo>
                  <a:lnTo>
                    <a:pt x="6886589" y="31836"/>
                  </a:lnTo>
                  <a:lnTo>
                    <a:pt x="6885998" y="28954"/>
                  </a:lnTo>
                  <a:lnTo>
                    <a:pt x="6875746" y="13847"/>
                  </a:lnTo>
                  <a:lnTo>
                    <a:pt x="6860577" y="3686"/>
                  </a:lnTo>
                  <a:lnTo>
                    <a:pt x="6842028" y="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62024" y="3333749"/>
              <a:ext cx="685799" cy="679449"/>
            </a:xfrm>
            <a:prstGeom prst="rect">
              <a:avLst/>
            </a:prstGeom>
          </p:spPr>
        </p:pic>
        <p:sp>
          <p:nvSpPr>
            <p:cNvPr id="24" name="object 24"/>
            <p:cNvSpPr/>
            <p:nvPr/>
          </p:nvSpPr>
          <p:spPr>
            <a:xfrm>
              <a:off x="962024" y="3333749"/>
              <a:ext cx="685800" cy="679450"/>
            </a:xfrm>
            <a:custGeom>
              <a:rect l="l" t="t" r="r" b="b"/>
              <a:pathLst>
                <a:path w="685800" h="679450">
                  <a:moveTo>
                    <a:pt x="685799" y="339725"/>
                  </a:moveTo>
                  <a:lnTo>
                    <a:pt x="0" y="339725"/>
                  </a:lnTo>
                  <a:lnTo>
                    <a:pt x="3130" y="293625"/>
                  </a:lnTo>
                  <a:lnTo>
                    <a:pt x="12249" y="249412"/>
                  </a:lnTo>
                  <a:lnTo>
                    <a:pt x="26947" y="207488"/>
                  </a:lnTo>
                  <a:lnTo>
                    <a:pt x="46816" y="168258"/>
                  </a:lnTo>
                  <a:lnTo>
                    <a:pt x="71448" y="132128"/>
                  </a:lnTo>
                  <a:lnTo>
                    <a:pt x="100434" y="99502"/>
                  </a:lnTo>
                  <a:lnTo>
                    <a:pt x="133365" y="70785"/>
                  </a:lnTo>
                  <a:lnTo>
                    <a:pt x="169833" y="46382"/>
                  </a:lnTo>
                  <a:lnTo>
                    <a:pt x="209429" y="26697"/>
                  </a:lnTo>
                  <a:lnTo>
                    <a:pt x="251746" y="12135"/>
                  </a:lnTo>
                  <a:lnTo>
                    <a:pt x="296377" y="3101"/>
                  </a:lnTo>
                  <a:lnTo>
                    <a:pt x="342900" y="0"/>
                  </a:lnTo>
                  <a:lnTo>
                    <a:pt x="389431" y="3101"/>
                  </a:lnTo>
                  <a:lnTo>
                    <a:pt x="434057" y="12135"/>
                  </a:lnTo>
                  <a:lnTo>
                    <a:pt x="476373" y="26697"/>
                  </a:lnTo>
                  <a:lnTo>
                    <a:pt x="515968" y="46382"/>
                  </a:lnTo>
                  <a:lnTo>
                    <a:pt x="552436" y="70786"/>
                  </a:lnTo>
                  <a:lnTo>
                    <a:pt x="585367" y="99503"/>
                  </a:lnTo>
                  <a:lnTo>
                    <a:pt x="614352" y="132129"/>
                  </a:lnTo>
                  <a:lnTo>
                    <a:pt x="638984" y="168259"/>
                  </a:lnTo>
                  <a:lnTo>
                    <a:pt x="658853" y="207489"/>
                  </a:lnTo>
                  <a:lnTo>
                    <a:pt x="673551" y="249413"/>
                  </a:lnTo>
                  <a:lnTo>
                    <a:pt x="682669" y="293626"/>
                  </a:lnTo>
                  <a:lnTo>
                    <a:pt x="685799" y="339725"/>
                  </a:lnTo>
                  <a:close/>
                </a:path>
                <a:path w="685800" h="679450">
                  <a:moveTo>
                    <a:pt x="342900" y="679449"/>
                  </a:moveTo>
                  <a:lnTo>
                    <a:pt x="296370" y="676347"/>
                  </a:lnTo>
                  <a:lnTo>
                    <a:pt x="251743" y="667313"/>
                  </a:lnTo>
                  <a:lnTo>
                    <a:pt x="209428" y="652751"/>
                  </a:lnTo>
                  <a:lnTo>
                    <a:pt x="169831" y="633066"/>
                  </a:lnTo>
                  <a:lnTo>
                    <a:pt x="133364" y="608662"/>
                  </a:lnTo>
                  <a:lnTo>
                    <a:pt x="100433" y="579945"/>
                  </a:lnTo>
                  <a:lnTo>
                    <a:pt x="71447" y="547319"/>
                  </a:lnTo>
                  <a:lnTo>
                    <a:pt x="46815" y="511189"/>
                  </a:lnTo>
                  <a:lnTo>
                    <a:pt x="26946" y="471960"/>
                  </a:lnTo>
                  <a:lnTo>
                    <a:pt x="12248" y="430036"/>
                  </a:lnTo>
                  <a:lnTo>
                    <a:pt x="3130" y="385822"/>
                  </a:lnTo>
                  <a:lnTo>
                    <a:pt x="0" y="339723"/>
                  </a:lnTo>
                  <a:lnTo>
                    <a:pt x="685799" y="339725"/>
                  </a:lnTo>
                  <a:lnTo>
                    <a:pt x="682669" y="385822"/>
                  </a:lnTo>
                  <a:lnTo>
                    <a:pt x="673551" y="430036"/>
                  </a:lnTo>
                  <a:lnTo>
                    <a:pt x="658853" y="471960"/>
                  </a:lnTo>
                  <a:lnTo>
                    <a:pt x="638983" y="511189"/>
                  </a:lnTo>
                  <a:lnTo>
                    <a:pt x="614352" y="547320"/>
                  </a:lnTo>
                  <a:lnTo>
                    <a:pt x="585366" y="579946"/>
                  </a:lnTo>
                  <a:lnTo>
                    <a:pt x="552435" y="608663"/>
                  </a:lnTo>
                  <a:lnTo>
                    <a:pt x="515968" y="633066"/>
                  </a:lnTo>
                  <a:lnTo>
                    <a:pt x="476372" y="652751"/>
                  </a:lnTo>
                  <a:lnTo>
                    <a:pt x="434056" y="667313"/>
                  </a:lnTo>
                  <a:lnTo>
                    <a:pt x="389429" y="676347"/>
                  </a:lnTo>
                  <a:lnTo>
                    <a:pt x="342900" y="679449"/>
                  </a:lnTo>
                  <a:close/>
                </a:path>
              </a:pathLst>
            </a:custGeom>
            <a:solidFill>
              <a:srgbClr val="0000FF">
                <a:alpha val="5803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1007744" y="3377999"/>
              <a:ext cx="594360" cy="592377"/>
            </a:xfrm>
            <a:prstGeom prst="rect">
              <a:avLst/>
            </a:prstGeom>
          </p:spPr>
        </p:pic>
        <p:sp>
          <p:nvSpPr>
            <p:cNvPr id="26" name="object 26"/>
            <p:cNvSpPr/>
            <p:nvPr/>
          </p:nvSpPr>
          <p:spPr>
            <a:xfrm>
              <a:off x="1044891" y="3416539"/>
              <a:ext cx="537210" cy="531495"/>
            </a:xfrm>
            <a:custGeom>
              <a:rect l="l" t="t" r="r" b="b"/>
              <a:pathLst>
                <a:path w="537210" h="531495">
                  <a:moveTo>
                    <a:pt x="537210" y="265500"/>
                  </a:moveTo>
                  <a:lnTo>
                    <a:pt x="0" y="265500"/>
                  </a:lnTo>
                  <a:lnTo>
                    <a:pt x="4328" y="217775"/>
                  </a:lnTo>
                  <a:lnTo>
                    <a:pt x="16805" y="172857"/>
                  </a:lnTo>
                  <a:lnTo>
                    <a:pt x="36673" y="131496"/>
                  </a:lnTo>
                  <a:lnTo>
                    <a:pt x="63173" y="94441"/>
                  </a:lnTo>
                  <a:lnTo>
                    <a:pt x="95547" y="62442"/>
                  </a:lnTo>
                  <a:lnTo>
                    <a:pt x="133036" y="36248"/>
                  </a:lnTo>
                  <a:lnTo>
                    <a:pt x="174882" y="16610"/>
                  </a:lnTo>
                  <a:lnTo>
                    <a:pt x="220328" y="4277"/>
                  </a:lnTo>
                  <a:lnTo>
                    <a:pt x="268605" y="0"/>
                  </a:lnTo>
                  <a:lnTo>
                    <a:pt x="316888" y="4278"/>
                  </a:lnTo>
                  <a:lnTo>
                    <a:pt x="362331" y="16610"/>
                  </a:lnTo>
                  <a:lnTo>
                    <a:pt x="404176" y="36249"/>
                  </a:lnTo>
                  <a:lnTo>
                    <a:pt x="441664" y="62442"/>
                  </a:lnTo>
                  <a:lnTo>
                    <a:pt x="474038" y="94442"/>
                  </a:lnTo>
                  <a:lnTo>
                    <a:pt x="500538" y="131497"/>
                  </a:lnTo>
                  <a:lnTo>
                    <a:pt x="520405" y="172858"/>
                  </a:lnTo>
                  <a:lnTo>
                    <a:pt x="532882" y="217776"/>
                  </a:lnTo>
                  <a:lnTo>
                    <a:pt x="537210" y="265500"/>
                  </a:lnTo>
                  <a:close/>
                </a:path>
                <a:path w="537210" h="531495">
                  <a:moveTo>
                    <a:pt x="268605" y="530998"/>
                  </a:moveTo>
                  <a:lnTo>
                    <a:pt x="220322" y="526721"/>
                  </a:lnTo>
                  <a:lnTo>
                    <a:pt x="174880" y="514388"/>
                  </a:lnTo>
                  <a:lnTo>
                    <a:pt x="133034" y="494750"/>
                  </a:lnTo>
                  <a:lnTo>
                    <a:pt x="95546" y="468556"/>
                  </a:lnTo>
                  <a:lnTo>
                    <a:pt x="63172" y="436557"/>
                  </a:lnTo>
                  <a:lnTo>
                    <a:pt x="36672" y="399502"/>
                  </a:lnTo>
                  <a:lnTo>
                    <a:pt x="16804" y="358140"/>
                  </a:lnTo>
                  <a:lnTo>
                    <a:pt x="4327" y="313223"/>
                  </a:lnTo>
                  <a:lnTo>
                    <a:pt x="0" y="265499"/>
                  </a:lnTo>
                  <a:lnTo>
                    <a:pt x="537210" y="265500"/>
                  </a:lnTo>
                  <a:lnTo>
                    <a:pt x="532882" y="313223"/>
                  </a:lnTo>
                  <a:lnTo>
                    <a:pt x="520405" y="358141"/>
                  </a:lnTo>
                  <a:lnTo>
                    <a:pt x="500537" y="399502"/>
                  </a:lnTo>
                  <a:lnTo>
                    <a:pt x="474037" y="436557"/>
                  </a:lnTo>
                  <a:lnTo>
                    <a:pt x="441663" y="468556"/>
                  </a:lnTo>
                  <a:lnTo>
                    <a:pt x="404174" y="494750"/>
                  </a:lnTo>
                  <a:lnTo>
                    <a:pt x="362329" y="514388"/>
                  </a:lnTo>
                  <a:lnTo>
                    <a:pt x="316887" y="526721"/>
                  </a:lnTo>
                  <a:lnTo>
                    <a:pt x="268605" y="530998"/>
                  </a:lnTo>
                  <a:close/>
                </a:path>
              </a:pathLst>
            </a:custGeom>
            <a:solidFill>
              <a:srgbClr val="000080">
                <a:alpha val="5803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1044892" y="3406547"/>
              <a:ext cx="520064" cy="515296"/>
            </a:xfrm>
            <a:prstGeom prst="rect">
              <a:avLst/>
            </a:prstGeom>
          </p:spPr>
        </p:pic>
      </p:grpSp>
      <p:sp>
        <p:nvSpPr>
          <p:cNvPr id="28" name="object 28"/>
          <p:cNvSpPr txBox="1"/>
          <p:nvPr/>
        </p:nvSpPr>
        <p:spPr>
          <a:xfrm>
            <a:off x="1878964" y="3337462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5">
                <a:solidFill>
                  <a:srgbClr val="FF0000"/>
                </a:solidFill>
                <a:latin typeface="Microsoft JhengHei"/>
                <a:cs typeface="Microsoft JhengHei"/>
              </a:rPr>
              <a:t>焊接工具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1122219" y="3543017"/>
            <a:ext cx="3435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FFFFFF"/>
                </a:solidFill>
                <a:latin typeface="Arial"/>
                <a:cs typeface="Arial"/>
              </a:rPr>
              <a:t>4.3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30" name="object 30"/>
          <p:cNvGrpSpPr/>
          <p:nvPr/>
        </p:nvGrpSpPr>
        <p:grpSpPr>
          <a:xfrm>
            <a:off x="962024" y="4205286"/>
            <a:ext cx="7317105" cy="679450"/>
            <a:chOff x="962024" y="4205286"/>
            <a:chExt cx="7317105" cy="679450"/>
          </a:xfrm>
        </p:grpSpPr>
        <p:sp>
          <p:nvSpPr>
            <p:cNvPr id="31" name="object 31"/>
            <p:cNvSpPr/>
            <p:nvPr/>
          </p:nvSpPr>
          <p:spPr>
            <a:xfrm>
              <a:off x="1389014" y="4733925"/>
              <a:ext cx="6890384" cy="95250"/>
            </a:xfrm>
            <a:custGeom>
              <a:rect l="l" t="t" r="r" b="b"/>
              <a:pathLst>
                <a:path w="6890384" h="95250">
                  <a:moveTo>
                    <a:pt x="31749" y="52291"/>
                  </a:moveTo>
                  <a:lnTo>
                    <a:pt x="0" y="52387"/>
                  </a:lnTo>
                  <a:lnTo>
                    <a:pt x="95" y="84137"/>
                  </a:lnTo>
                  <a:lnTo>
                    <a:pt x="31845" y="84041"/>
                  </a:lnTo>
                  <a:lnTo>
                    <a:pt x="31749" y="52291"/>
                  </a:lnTo>
                  <a:close/>
                </a:path>
                <a:path w="6890384" h="95250">
                  <a:moveTo>
                    <a:pt x="95249" y="52100"/>
                  </a:moveTo>
                  <a:lnTo>
                    <a:pt x="63499" y="52196"/>
                  </a:lnTo>
                  <a:lnTo>
                    <a:pt x="63595" y="83945"/>
                  </a:lnTo>
                  <a:lnTo>
                    <a:pt x="95345" y="83849"/>
                  </a:lnTo>
                  <a:lnTo>
                    <a:pt x="95249" y="52100"/>
                  </a:lnTo>
                  <a:close/>
                </a:path>
                <a:path w="6890384" h="95250">
                  <a:moveTo>
                    <a:pt x="158749" y="51908"/>
                  </a:moveTo>
                  <a:lnTo>
                    <a:pt x="126999" y="52004"/>
                  </a:lnTo>
                  <a:lnTo>
                    <a:pt x="127095" y="83754"/>
                  </a:lnTo>
                  <a:lnTo>
                    <a:pt x="158844" y="83658"/>
                  </a:lnTo>
                  <a:lnTo>
                    <a:pt x="158749" y="51908"/>
                  </a:lnTo>
                  <a:close/>
                </a:path>
                <a:path w="6890384" h="95250">
                  <a:moveTo>
                    <a:pt x="222248" y="51717"/>
                  </a:moveTo>
                  <a:lnTo>
                    <a:pt x="190498" y="51813"/>
                  </a:lnTo>
                  <a:lnTo>
                    <a:pt x="190594" y="83562"/>
                  </a:lnTo>
                  <a:lnTo>
                    <a:pt x="222344" y="83466"/>
                  </a:lnTo>
                  <a:lnTo>
                    <a:pt x="222248" y="51717"/>
                  </a:lnTo>
                  <a:close/>
                </a:path>
                <a:path w="6890384" h="95250">
                  <a:moveTo>
                    <a:pt x="285748" y="51525"/>
                  </a:moveTo>
                  <a:lnTo>
                    <a:pt x="253998" y="51621"/>
                  </a:lnTo>
                  <a:lnTo>
                    <a:pt x="254094" y="83371"/>
                  </a:lnTo>
                  <a:lnTo>
                    <a:pt x="285843" y="83275"/>
                  </a:lnTo>
                  <a:lnTo>
                    <a:pt x="285748" y="51525"/>
                  </a:lnTo>
                  <a:close/>
                </a:path>
                <a:path w="6890384" h="95250">
                  <a:moveTo>
                    <a:pt x="349247" y="51334"/>
                  </a:moveTo>
                  <a:lnTo>
                    <a:pt x="317497" y="51430"/>
                  </a:lnTo>
                  <a:lnTo>
                    <a:pt x="317593" y="83179"/>
                  </a:lnTo>
                  <a:lnTo>
                    <a:pt x="349343" y="83084"/>
                  </a:lnTo>
                  <a:lnTo>
                    <a:pt x="349247" y="51334"/>
                  </a:lnTo>
                  <a:close/>
                </a:path>
                <a:path w="6890384" h="95250">
                  <a:moveTo>
                    <a:pt x="412747" y="51143"/>
                  </a:moveTo>
                  <a:lnTo>
                    <a:pt x="380997" y="51238"/>
                  </a:lnTo>
                  <a:lnTo>
                    <a:pt x="381093" y="82988"/>
                  </a:lnTo>
                  <a:lnTo>
                    <a:pt x="412843" y="82892"/>
                  </a:lnTo>
                  <a:lnTo>
                    <a:pt x="412747" y="51143"/>
                  </a:lnTo>
                  <a:close/>
                </a:path>
                <a:path w="6890384" h="95250">
                  <a:moveTo>
                    <a:pt x="476246" y="50951"/>
                  </a:moveTo>
                  <a:lnTo>
                    <a:pt x="444497" y="51047"/>
                  </a:lnTo>
                  <a:lnTo>
                    <a:pt x="444593" y="82796"/>
                  </a:lnTo>
                  <a:lnTo>
                    <a:pt x="476342" y="82701"/>
                  </a:lnTo>
                  <a:lnTo>
                    <a:pt x="476246" y="50951"/>
                  </a:lnTo>
                  <a:close/>
                </a:path>
                <a:path w="6890384" h="95250">
                  <a:moveTo>
                    <a:pt x="539746" y="50760"/>
                  </a:moveTo>
                  <a:lnTo>
                    <a:pt x="507996" y="50855"/>
                  </a:lnTo>
                  <a:lnTo>
                    <a:pt x="508092" y="82605"/>
                  </a:lnTo>
                  <a:lnTo>
                    <a:pt x="539842" y="82509"/>
                  </a:lnTo>
                  <a:lnTo>
                    <a:pt x="539746" y="50760"/>
                  </a:lnTo>
                  <a:close/>
                </a:path>
                <a:path w="6890384" h="95250">
                  <a:moveTo>
                    <a:pt x="603246" y="50568"/>
                  </a:moveTo>
                  <a:lnTo>
                    <a:pt x="571496" y="50664"/>
                  </a:lnTo>
                  <a:lnTo>
                    <a:pt x="571592" y="82413"/>
                  </a:lnTo>
                  <a:lnTo>
                    <a:pt x="603342" y="82318"/>
                  </a:lnTo>
                  <a:lnTo>
                    <a:pt x="603246" y="50568"/>
                  </a:lnTo>
                  <a:close/>
                </a:path>
                <a:path w="6890384" h="95250">
                  <a:moveTo>
                    <a:pt x="666745" y="50377"/>
                  </a:moveTo>
                  <a:lnTo>
                    <a:pt x="634995" y="50472"/>
                  </a:lnTo>
                  <a:lnTo>
                    <a:pt x="635091" y="82222"/>
                  </a:lnTo>
                  <a:lnTo>
                    <a:pt x="666841" y="82126"/>
                  </a:lnTo>
                  <a:lnTo>
                    <a:pt x="666745" y="50377"/>
                  </a:lnTo>
                  <a:close/>
                </a:path>
                <a:path w="6890384" h="95250">
                  <a:moveTo>
                    <a:pt x="730245" y="50185"/>
                  </a:moveTo>
                  <a:lnTo>
                    <a:pt x="698495" y="50281"/>
                  </a:lnTo>
                  <a:lnTo>
                    <a:pt x="698591" y="82031"/>
                  </a:lnTo>
                  <a:lnTo>
                    <a:pt x="730341" y="81935"/>
                  </a:lnTo>
                  <a:lnTo>
                    <a:pt x="730245" y="50185"/>
                  </a:lnTo>
                  <a:close/>
                </a:path>
                <a:path w="6890384" h="95250">
                  <a:moveTo>
                    <a:pt x="793744" y="49994"/>
                  </a:moveTo>
                  <a:lnTo>
                    <a:pt x="761995" y="50089"/>
                  </a:lnTo>
                  <a:lnTo>
                    <a:pt x="762091" y="81839"/>
                  </a:lnTo>
                  <a:lnTo>
                    <a:pt x="793840" y="81743"/>
                  </a:lnTo>
                  <a:lnTo>
                    <a:pt x="793744" y="49994"/>
                  </a:lnTo>
                  <a:close/>
                </a:path>
                <a:path w="6890384" h="95250">
                  <a:moveTo>
                    <a:pt x="857244" y="49802"/>
                  </a:moveTo>
                  <a:lnTo>
                    <a:pt x="825494" y="49898"/>
                  </a:lnTo>
                  <a:lnTo>
                    <a:pt x="825590" y="81648"/>
                  </a:lnTo>
                  <a:lnTo>
                    <a:pt x="857340" y="81552"/>
                  </a:lnTo>
                  <a:lnTo>
                    <a:pt x="857244" y="49802"/>
                  </a:lnTo>
                  <a:close/>
                </a:path>
                <a:path w="6890384" h="95250">
                  <a:moveTo>
                    <a:pt x="920744" y="49611"/>
                  </a:moveTo>
                  <a:lnTo>
                    <a:pt x="888994" y="49707"/>
                  </a:lnTo>
                  <a:lnTo>
                    <a:pt x="889090" y="81456"/>
                  </a:lnTo>
                  <a:lnTo>
                    <a:pt x="920840" y="81360"/>
                  </a:lnTo>
                  <a:lnTo>
                    <a:pt x="920744" y="49611"/>
                  </a:lnTo>
                  <a:close/>
                </a:path>
                <a:path w="6890384" h="95250">
                  <a:moveTo>
                    <a:pt x="984243" y="49419"/>
                  </a:moveTo>
                  <a:lnTo>
                    <a:pt x="952493" y="49515"/>
                  </a:lnTo>
                  <a:lnTo>
                    <a:pt x="952589" y="81265"/>
                  </a:lnTo>
                  <a:lnTo>
                    <a:pt x="984339" y="81169"/>
                  </a:lnTo>
                  <a:lnTo>
                    <a:pt x="984243" y="49419"/>
                  </a:lnTo>
                  <a:close/>
                </a:path>
                <a:path w="6890384" h="95250">
                  <a:moveTo>
                    <a:pt x="1047743" y="49228"/>
                  </a:moveTo>
                  <a:lnTo>
                    <a:pt x="1015993" y="49324"/>
                  </a:lnTo>
                  <a:lnTo>
                    <a:pt x="1016089" y="81073"/>
                  </a:lnTo>
                  <a:lnTo>
                    <a:pt x="1047839" y="80978"/>
                  </a:lnTo>
                  <a:lnTo>
                    <a:pt x="1047743" y="49228"/>
                  </a:lnTo>
                  <a:close/>
                </a:path>
                <a:path w="6890384" h="95250">
                  <a:moveTo>
                    <a:pt x="1111243" y="49036"/>
                  </a:moveTo>
                  <a:lnTo>
                    <a:pt x="1079493" y="49132"/>
                  </a:lnTo>
                  <a:lnTo>
                    <a:pt x="1079589" y="80882"/>
                  </a:lnTo>
                  <a:lnTo>
                    <a:pt x="1111338" y="80786"/>
                  </a:lnTo>
                  <a:lnTo>
                    <a:pt x="1111243" y="49036"/>
                  </a:lnTo>
                  <a:close/>
                </a:path>
                <a:path w="6890384" h="95250">
                  <a:moveTo>
                    <a:pt x="1174742" y="48845"/>
                  </a:moveTo>
                  <a:lnTo>
                    <a:pt x="1142992" y="48941"/>
                  </a:lnTo>
                  <a:lnTo>
                    <a:pt x="1143088" y="80690"/>
                  </a:lnTo>
                  <a:lnTo>
                    <a:pt x="1174838" y="80595"/>
                  </a:lnTo>
                  <a:lnTo>
                    <a:pt x="1174742" y="48845"/>
                  </a:lnTo>
                  <a:close/>
                </a:path>
                <a:path w="6890384" h="95250">
                  <a:moveTo>
                    <a:pt x="1238242" y="48654"/>
                  </a:moveTo>
                  <a:lnTo>
                    <a:pt x="1206492" y="48749"/>
                  </a:lnTo>
                  <a:lnTo>
                    <a:pt x="1206588" y="80499"/>
                  </a:lnTo>
                  <a:lnTo>
                    <a:pt x="1238338" y="80403"/>
                  </a:lnTo>
                  <a:lnTo>
                    <a:pt x="1238242" y="48654"/>
                  </a:lnTo>
                  <a:close/>
                </a:path>
                <a:path w="6890384" h="95250">
                  <a:moveTo>
                    <a:pt x="1301741" y="48462"/>
                  </a:moveTo>
                  <a:lnTo>
                    <a:pt x="1269992" y="48558"/>
                  </a:lnTo>
                  <a:lnTo>
                    <a:pt x="1270087" y="80307"/>
                  </a:lnTo>
                  <a:lnTo>
                    <a:pt x="1301837" y="80212"/>
                  </a:lnTo>
                  <a:lnTo>
                    <a:pt x="1301741" y="48462"/>
                  </a:lnTo>
                  <a:close/>
                </a:path>
                <a:path w="6890384" h="95250">
                  <a:moveTo>
                    <a:pt x="1365241" y="48271"/>
                  </a:moveTo>
                  <a:lnTo>
                    <a:pt x="1333491" y="48366"/>
                  </a:lnTo>
                  <a:lnTo>
                    <a:pt x="1333587" y="80116"/>
                  </a:lnTo>
                  <a:lnTo>
                    <a:pt x="1365337" y="80020"/>
                  </a:lnTo>
                  <a:lnTo>
                    <a:pt x="1365241" y="48271"/>
                  </a:lnTo>
                  <a:close/>
                </a:path>
                <a:path w="6890384" h="95250">
                  <a:moveTo>
                    <a:pt x="1428741" y="48079"/>
                  </a:moveTo>
                  <a:lnTo>
                    <a:pt x="1396991" y="48175"/>
                  </a:lnTo>
                  <a:lnTo>
                    <a:pt x="1397087" y="79924"/>
                  </a:lnTo>
                  <a:lnTo>
                    <a:pt x="1428837" y="79829"/>
                  </a:lnTo>
                  <a:lnTo>
                    <a:pt x="1428741" y="48079"/>
                  </a:lnTo>
                  <a:close/>
                </a:path>
                <a:path w="6890384" h="95250">
                  <a:moveTo>
                    <a:pt x="1492240" y="47888"/>
                  </a:moveTo>
                  <a:lnTo>
                    <a:pt x="1460490" y="47983"/>
                  </a:lnTo>
                  <a:lnTo>
                    <a:pt x="1460586" y="79733"/>
                  </a:lnTo>
                  <a:lnTo>
                    <a:pt x="1492336" y="79637"/>
                  </a:lnTo>
                  <a:lnTo>
                    <a:pt x="1492240" y="47888"/>
                  </a:lnTo>
                  <a:close/>
                </a:path>
                <a:path w="6890384" h="95250">
                  <a:moveTo>
                    <a:pt x="1555740" y="47696"/>
                  </a:moveTo>
                  <a:lnTo>
                    <a:pt x="1523990" y="47792"/>
                  </a:lnTo>
                  <a:lnTo>
                    <a:pt x="1524086" y="79542"/>
                  </a:lnTo>
                  <a:lnTo>
                    <a:pt x="1555836" y="79446"/>
                  </a:lnTo>
                  <a:lnTo>
                    <a:pt x="1555740" y="47696"/>
                  </a:lnTo>
                  <a:close/>
                </a:path>
                <a:path w="6890384" h="95250">
                  <a:moveTo>
                    <a:pt x="1619239" y="47505"/>
                  </a:moveTo>
                  <a:lnTo>
                    <a:pt x="1587490" y="47600"/>
                  </a:lnTo>
                  <a:lnTo>
                    <a:pt x="1587586" y="79350"/>
                  </a:lnTo>
                  <a:lnTo>
                    <a:pt x="1619335" y="79254"/>
                  </a:lnTo>
                  <a:lnTo>
                    <a:pt x="1619239" y="47505"/>
                  </a:lnTo>
                  <a:close/>
                </a:path>
                <a:path w="6890384" h="95250">
                  <a:moveTo>
                    <a:pt x="1682739" y="47313"/>
                  </a:moveTo>
                  <a:lnTo>
                    <a:pt x="1650989" y="47409"/>
                  </a:lnTo>
                  <a:lnTo>
                    <a:pt x="1651085" y="79159"/>
                  </a:lnTo>
                  <a:lnTo>
                    <a:pt x="1682835" y="79063"/>
                  </a:lnTo>
                  <a:lnTo>
                    <a:pt x="1682739" y="47313"/>
                  </a:lnTo>
                  <a:close/>
                </a:path>
                <a:path w="6890384" h="95250">
                  <a:moveTo>
                    <a:pt x="1746239" y="47122"/>
                  </a:moveTo>
                  <a:lnTo>
                    <a:pt x="1714489" y="47218"/>
                  </a:lnTo>
                  <a:lnTo>
                    <a:pt x="1714585" y="78967"/>
                  </a:lnTo>
                  <a:lnTo>
                    <a:pt x="1746335" y="78871"/>
                  </a:lnTo>
                  <a:lnTo>
                    <a:pt x="1746239" y="47122"/>
                  </a:lnTo>
                  <a:close/>
                </a:path>
                <a:path w="6890384" h="95250">
                  <a:moveTo>
                    <a:pt x="1809738" y="46930"/>
                  </a:moveTo>
                  <a:lnTo>
                    <a:pt x="1777988" y="47026"/>
                  </a:lnTo>
                  <a:lnTo>
                    <a:pt x="1778084" y="78776"/>
                  </a:lnTo>
                  <a:lnTo>
                    <a:pt x="1809834" y="78680"/>
                  </a:lnTo>
                  <a:lnTo>
                    <a:pt x="1809738" y="46930"/>
                  </a:lnTo>
                  <a:close/>
                </a:path>
                <a:path w="6890384" h="95250">
                  <a:moveTo>
                    <a:pt x="1873238" y="46739"/>
                  </a:moveTo>
                  <a:lnTo>
                    <a:pt x="1841488" y="46835"/>
                  </a:lnTo>
                  <a:lnTo>
                    <a:pt x="1841584" y="78584"/>
                  </a:lnTo>
                  <a:lnTo>
                    <a:pt x="1873333" y="78489"/>
                  </a:lnTo>
                  <a:lnTo>
                    <a:pt x="1873238" y="46739"/>
                  </a:lnTo>
                  <a:close/>
                </a:path>
                <a:path w="6890384" h="95250">
                  <a:moveTo>
                    <a:pt x="1936737" y="46547"/>
                  </a:moveTo>
                  <a:lnTo>
                    <a:pt x="1904987" y="46643"/>
                  </a:lnTo>
                  <a:lnTo>
                    <a:pt x="1905083" y="78393"/>
                  </a:lnTo>
                  <a:lnTo>
                    <a:pt x="1936833" y="78297"/>
                  </a:lnTo>
                  <a:lnTo>
                    <a:pt x="1936737" y="46547"/>
                  </a:lnTo>
                  <a:close/>
                </a:path>
                <a:path w="6890384" h="95250">
                  <a:moveTo>
                    <a:pt x="2000236" y="46356"/>
                  </a:moveTo>
                  <a:lnTo>
                    <a:pt x="1968487" y="46452"/>
                  </a:lnTo>
                  <a:lnTo>
                    <a:pt x="1968582" y="78201"/>
                  </a:lnTo>
                  <a:lnTo>
                    <a:pt x="2000332" y="78106"/>
                  </a:lnTo>
                  <a:lnTo>
                    <a:pt x="2000236" y="46356"/>
                  </a:lnTo>
                  <a:close/>
                </a:path>
                <a:path w="6890384" h="95250">
                  <a:moveTo>
                    <a:pt x="2063735" y="46165"/>
                  </a:moveTo>
                  <a:lnTo>
                    <a:pt x="2031986" y="46260"/>
                  </a:lnTo>
                  <a:lnTo>
                    <a:pt x="2032081" y="78010"/>
                  </a:lnTo>
                  <a:lnTo>
                    <a:pt x="2063831" y="77914"/>
                  </a:lnTo>
                  <a:lnTo>
                    <a:pt x="2063735" y="46165"/>
                  </a:lnTo>
                  <a:close/>
                </a:path>
                <a:path w="6890384" h="95250">
                  <a:moveTo>
                    <a:pt x="2127235" y="45973"/>
                  </a:moveTo>
                  <a:lnTo>
                    <a:pt x="2095485" y="46069"/>
                  </a:lnTo>
                  <a:lnTo>
                    <a:pt x="2095581" y="77818"/>
                  </a:lnTo>
                  <a:lnTo>
                    <a:pt x="2127330" y="77723"/>
                  </a:lnTo>
                  <a:lnTo>
                    <a:pt x="2127235" y="45973"/>
                  </a:lnTo>
                  <a:close/>
                </a:path>
                <a:path w="6890384" h="95250">
                  <a:moveTo>
                    <a:pt x="2190734" y="45782"/>
                  </a:moveTo>
                  <a:lnTo>
                    <a:pt x="2158984" y="45877"/>
                  </a:lnTo>
                  <a:lnTo>
                    <a:pt x="2159080" y="77627"/>
                  </a:lnTo>
                  <a:lnTo>
                    <a:pt x="2190830" y="77531"/>
                  </a:lnTo>
                  <a:lnTo>
                    <a:pt x="2190734" y="45782"/>
                  </a:lnTo>
                  <a:close/>
                </a:path>
                <a:path w="6890384" h="95250">
                  <a:moveTo>
                    <a:pt x="2254233" y="45590"/>
                  </a:moveTo>
                  <a:lnTo>
                    <a:pt x="2222483" y="45686"/>
                  </a:lnTo>
                  <a:lnTo>
                    <a:pt x="2222579" y="77435"/>
                  </a:lnTo>
                  <a:lnTo>
                    <a:pt x="2254329" y="77340"/>
                  </a:lnTo>
                  <a:lnTo>
                    <a:pt x="2254233" y="45590"/>
                  </a:lnTo>
                  <a:close/>
                </a:path>
                <a:path w="6890384" h="95250">
                  <a:moveTo>
                    <a:pt x="2317732" y="45399"/>
                  </a:moveTo>
                  <a:lnTo>
                    <a:pt x="2285983" y="45494"/>
                  </a:lnTo>
                  <a:lnTo>
                    <a:pt x="2286078" y="77244"/>
                  </a:lnTo>
                  <a:lnTo>
                    <a:pt x="2317828" y="77148"/>
                  </a:lnTo>
                  <a:lnTo>
                    <a:pt x="2317732" y="45399"/>
                  </a:lnTo>
                  <a:close/>
                </a:path>
                <a:path w="6890384" h="95250">
                  <a:moveTo>
                    <a:pt x="2381231" y="45207"/>
                  </a:moveTo>
                  <a:lnTo>
                    <a:pt x="2349482" y="45303"/>
                  </a:lnTo>
                  <a:lnTo>
                    <a:pt x="2349578" y="77053"/>
                  </a:lnTo>
                  <a:lnTo>
                    <a:pt x="2381327" y="76957"/>
                  </a:lnTo>
                  <a:lnTo>
                    <a:pt x="2381231" y="45207"/>
                  </a:lnTo>
                  <a:close/>
                </a:path>
                <a:path w="6890384" h="95250">
                  <a:moveTo>
                    <a:pt x="2444731" y="45016"/>
                  </a:moveTo>
                  <a:lnTo>
                    <a:pt x="2412981" y="45111"/>
                  </a:lnTo>
                  <a:lnTo>
                    <a:pt x="2413077" y="76861"/>
                  </a:lnTo>
                  <a:lnTo>
                    <a:pt x="2444826" y="76765"/>
                  </a:lnTo>
                  <a:lnTo>
                    <a:pt x="2444731" y="45016"/>
                  </a:lnTo>
                  <a:close/>
                </a:path>
                <a:path w="6890384" h="95250">
                  <a:moveTo>
                    <a:pt x="2508230" y="44824"/>
                  </a:moveTo>
                  <a:lnTo>
                    <a:pt x="2476480" y="44920"/>
                  </a:lnTo>
                  <a:lnTo>
                    <a:pt x="2476576" y="76670"/>
                  </a:lnTo>
                  <a:lnTo>
                    <a:pt x="2508326" y="76574"/>
                  </a:lnTo>
                  <a:lnTo>
                    <a:pt x="2508230" y="44824"/>
                  </a:lnTo>
                  <a:close/>
                </a:path>
                <a:path w="6890384" h="95250">
                  <a:moveTo>
                    <a:pt x="2571729" y="44633"/>
                  </a:moveTo>
                  <a:lnTo>
                    <a:pt x="2539980" y="44729"/>
                  </a:lnTo>
                  <a:lnTo>
                    <a:pt x="2540075" y="76478"/>
                  </a:lnTo>
                  <a:lnTo>
                    <a:pt x="2571825" y="76382"/>
                  </a:lnTo>
                  <a:lnTo>
                    <a:pt x="2571729" y="44633"/>
                  </a:lnTo>
                  <a:close/>
                </a:path>
                <a:path w="6890384" h="95250">
                  <a:moveTo>
                    <a:pt x="2635228" y="44441"/>
                  </a:moveTo>
                  <a:lnTo>
                    <a:pt x="2603479" y="44537"/>
                  </a:lnTo>
                  <a:lnTo>
                    <a:pt x="2603574" y="76287"/>
                  </a:lnTo>
                  <a:lnTo>
                    <a:pt x="2635324" y="76191"/>
                  </a:lnTo>
                  <a:lnTo>
                    <a:pt x="2635228" y="44441"/>
                  </a:lnTo>
                  <a:close/>
                </a:path>
                <a:path w="6890384" h="95250">
                  <a:moveTo>
                    <a:pt x="2698728" y="44250"/>
                  </a:moveTo>
                  <a:lnTo>
                    <a:pt x="2666978" y="44346"/>
                  </a:lnTo>
                  <a:lnTo>
                    <a:pt x="2667074" y="76095"/>
                  </a:lnTo>
                  <a:lnTo>
                    <a:pt x="2698823" y="76000"/>
                  </a:lnTo>
                  <a:lnTo>
                    <a:pt x="2698728" y="44250"/>
                  </a:lnTo>
                  <a:close/>
                </a:path>
                <a:path w="6890384" h="95250">
                  <a:moveTo>
                    <a:pt x="2762227" y="44058"/>
                  </a:moveTo>
                  <a:lnTo>
                    <a:pt x="2730477" y="44154"/>
                  </a:lnTo>
                  <a:lnTo>
                    <a:pt x="2730573" y="75904"/>
                  </a:lnTo>
                  <a:lnTo>
                    <a:pt x="2762323" y="75808"/>
                  </a:lnTo>
                  <a:lnTo>
                    <a:pt x="2762227" y="44058"/>
                  </a:lnTo>
                  <a:close/>
                </a:path>
                <a:path w="6890384" h="95250">
                  <a:moveTo>
                    <a:pt x="2825726" y="43867"/>
                  </a:moveTo>
                  <a:lnTo>
                    <a:pt x="2793976" y="43963"/>
                  </a:lnTo>
                  <a:lnTo>
                    <a:pt x="2794072" y="75712"/>
                  </a:lnTo>
                  <a:lnTo>
                    <a:pt x="2825822" y="75617"/>
                  </a:lnTo>
                  <a:lnTo>
                    <a:pt x="2825726" y="43867"/>
                  </a:lnTo>
                  <a:close/>
                </a:path>
                <a:path w="6890384" h="95250">
                  <a:moveTo>
                    <a:pt x="2889225" y="43676"/>
                  </a:moveTo>
                  <a:lnTo>
                    <a:pt x="2857476" y="43771"/>
                  </a:lnTo>
                  <a:lnTo>
                    <a:pt x="2857571" y="75521"/>
                  </a:lnTo>
                  <a:lnTo>
                    <a:pt x="2889321" y="75425"/>
                  </a:lnTo>
                  <a:lnTo>
                    <a:pt x="2889225" y="43676"/>
                  </a:lnTo>
                  <a:close/>
                </a:path>
                <a:path w="6890384" h="95250">
                  <a:moveTo>
                    <a:pt x="2952725" y="43484"/>
                  </a:moveTo>
                  <a:lnTo>
                    <a:pt x="2920975" y="43580"/>
                  </a:lnTo>
                  <a:lnTo>
                    <a:pt x="2921071" y="75329"/>
                  </a:lnTo>
                  <a:lnTo>
                    <a:pt x="2952820" y="75234"/>
                  </a:lnTo>
                  <a:lnTo>
                    <a:pt x="2952725" y="43484"/>
                  </a:lnTo>
                  <a:close/>
                </a:path>
                <a:path w="6890384" h="95250">
                  <a:moveTo>
                    <a:pt x="3016224" y="43293"/>
                  </a:moveTo>
                  <a:lnTo>
                    <a:pt x="2984474" y="43388"/>
                  </a:lnTo>
                  <a:lnTo>
                    <a:pt x="2984570" y="75138"/>
                  </a:lnTo>
                  <a:lnTo>
                    <a:pt x="3016319" y="75042"/>
                  </a:lnTo>
                  <a:lnTo>
                    <a:pt x="3016224" y="43293"/>
                  </a:lnTo>
                  <a:close/>
                </a:path>
                <a:path w="6890384" h="95250">
                  <a:moveTo>
                    <a:pt x="3079723" y="43101"/>
                  </a:moveTo>
                  <a:lnTo>
                    <a:pt x="3047973" y="43197"/>
                  </a:lnTo>
                  <a:lnTo>
                    <a:pt x="3048069" y="74946"/>
                  </a:lnTo>
                  <a:lnTo>
                    <a:pt x="3079819" y="74851"/>
                  </a:lnTo>
                  <a:lnTo>
                    <a:pt x="3079723" y="43101"/>
                  </a:lnTo>
                  <a:close/>
                </a:path>
                <a:path w="6890384" h="95250">
                  <a:moveTo>
                    <a:pt x="3143222" y="42910"/>
                  </a:moveTo>
                  <a:lnTo>
                    <a:pt x="3111473" y="43005"/>
                  </a:lnTo>
                  <a:lnTo>
                    <a:pt x="3111568" y="74755"/>
                  </a:lnTo>
                  <a:lnTo>
                    <a:pt x="3143318" y="74659"/>
                  </a:lnTo>
                  <a:lnTo>
                    <a:pt x="3143222" y="42910"/>
                  </a:lnTo>
                  <a:close/>
                </a:path>
                <a:path w="6890384" h="95250">
                  <a:moveTo>
                    <a:pt x="3206721" y="42718"/>
                  </a:moveTo>
                  <a:lnTo>
                    <a:pt x="3174972" y="42814"/>
                  </a:lnTo>
                  <a:lnTo>
                    <a:pt x="3175068" y="74564"/>
                  </a:lnTo>
                  <a:lnTo>
                    <a:pt x="3206817" y="74468"/>
                  </a:lnTo>
                  <a:lnTo>
                    <a:pt x="3206721" y="42718"/>
                  </a:lnTo>
                  <a:close/>
                </a:path>
                <a:path w="6890384" h="95250">
                  <a:moveTo>
                    <a:pt x="3270221" y="42527"/>
                  </a:moveTo>
                  <a:lnTo>
                    <a:pt x="3238471" y="42622"/>
                  </a:lnTo>
                  <a:lnTo>
                    <a:pt x="3238567" y="74372"/>
                  </a:lnTo>
                  <a:lnTo>
                    <a:pt x="3270316" y="74276"/>
                  </a:lnTo>
                  <a:lnTo>
                    <a:pt x="3270221" y="42527"/>
                  </a:lnTo>
                  <a:close/>
                </a:path>
                <a:path w="6890384" h="95250">
                  <a:moveTo>
                    <a:pt x="3333720" y="42335"/>
                  </a:moveTo>
                  <a:lnTo>
                    <a:pt x="3301970" y="42431"/>
                  </a:lnTo>
                  <a:lnTo>
                    <a:pt x="3302066" y="74181"/>
                  </a:lnTo>
                  <a:lnTo>
                    <a:pt x="3333816" y="74085"/>
                  </a:lnTo>
                  <a:lnTo>
                    <a:pt x="3333720" y="42335"/>
                  </a:lnTo>
                  <a:close/>
                </a:path>
                <a:path w="6890384" h="95250">
                  <a:moveTo>
                    <a:pt x="3397219" y="42144"/>
                  </a:moveTo>
                  <a:lnTo>
                    <a:pt x="3365469" y="42240"/>
                  </a:lnTo>
                  <a:lnTo>
                    <a:pt x="3365565" y="73989"/>
                  </a:lnTo>
                  <a:lnTo>
                    <a:pt x="3397315" y="73893"/>
                  </a:lnTo>
                  <a:lnTo>
                    <a:pt x="3397219" y="42144"/>
                  </a:lnTo>
                  <a:close/>
                </a:path>
                <a:path w="6890384" h="95250">
                  <a:moveTo>
                    <a:pt x="3460719" y="41952"/>
                  </a:moveTo>
                  <a:lnTo>
                    <a:pt x="3428969" y="42048"/>
                  </a:lnTo>
                  <a:lnTo>
                    <a:pt x="3429065" y="73798"/>
                  </a:lnTo>
                  <a:lnTo>
                    <a:pt x="3460815" y="73702"/>
                  </a:lnTo>
                  <a:lnTo>
                    <a:pt x="3460719" y="41952"/>
                  </a:lnTo>
                  <a:close/>
                </a:path>
                <a:path w="6890384" h="95250">
                  <a:moveTo>
                    <a:pt x="3524219" y="41761"/>
                  </a:moveTo>
                  <a:lnTo>
                    <a:pt x="3492469" y="41857"/>
                  </a:lnTo>
                  <a:lnTo>
                    <a:pt x="3492565" y="73606"/>
                  </a:lnTo>
                  <a:lnTo>
                    <a:pt x="3524315" y="73511"/>
                  </a:lnTo>
                  <a:lnTo>
                    <a:pt x="3524219" y="41761"/>
                  </a:lnTo>
                  <a:close/>
                </a:path>
                <a:path w="6890384" h="95250">
                  <a:moveTo>
                    <a:pt x="3587719" y="41569"/>
                  </a:moveTo>
                  <a:lnTo>
                    <a:pt x="3555969" y="41665"/>
                  </a:lnTo>
                  <a:lnTo>
                    <a:pt x="3556065" y="73415"/>
                  </a:lnTo>
                  <a:lnTo>
                    <a:pt x="3587815" y="73319"/>
                  </a:lnTo>
                  <a:lnTo>
                    <a:pt x="3587719" y="41569"/>
                  </a:lnTo>
                  <a:close/>
                </a:path>
                <a:path w="6890384" h="95250">
                  <a:moveTo>
                    <a:pt x="3651219" y="41378"/>
                  </a:moveTo>
                  <a:lnTo>
                    <a:pt x="3619469" y="41474"/>
                  </a:lnTo>
                  <a:lnTo>
                    <a:pt x="3619565" y="73223"/>
                  </a:lnTo>
                  <a:lnTo>
                    <a:pt x="3651315" y="73128"/>
                  </a:lnTo>
                  <a:lnTo>
                    <a:pt x="3651219" y="41378"/>
                  </a:lnTo>
                  <a:close/>
                </a:path>
                <a:path w="6890384" h="95250">
                  <a:moveTo>
                    <a:pt x="3714719" y="41187"/>
                  </a:moveTo>
                  <a:lnTo>
                    <a:pt x="3682969" y="41282"/>
                  </a:lnTo>
                  <a:lnTo>
                    <a:pt x="3683065" y="73032"/>
                  </a:lnTo>
                  <a:lnTo>
                    <a:pt x="3714815" y="72936"/>
                  </a:lnTo>
                  <a:lnTo>
                    <a:pt x="3714719" y="41187"/>
                  </a:lnTo>
                  <a:close/>
                </a:path>
                <a:path w="6890384" h="95250">
                  <a:moveTo>
                    <a:pt x="3778219" y="40995"/>
                  </a:moveTo>
                  <a:lnTo>
                    <a:pt x="3746469" y="41091"/>
                  </a:lnTo>
                  <a:lnTo>
                    <a:pt x="3746565" y="72840"/>
                  </a:lnTo>
                  <a:lnTo>
                    <a:pt x="3778315" y="72745"/>
                  </a:lnTo>
                  <a:lnTo>
                    <a:pt x="3778219" y="40995"/>
                  </a:lnTo>
                  <a:close/>
                </a:path>
                <a:path w="6890384" h="95250">
                  <a:moveTo>
                    <a:pt x="3841719" y="40804"/>
                  </a:moveTo>
                  <a:lnTo>
                    <a:pt x="3809969" y="40899"/>
                  </a:lnTo>
                  <a:lnTo>
                    <a:pt x="3810065" y="72649"/>
                  </a:lnTo>
                  <a:lnTo>
                    <a:pt x="3841815" y="72553"/>
                  </a:lnTo>
                  <a:lnTo>
                    <a:pt x="3841719" y="40804"/>
                  </a:lnTo>
                  <a:close/>
                </a:path>
                <a:path w="6890384" h="95250">
                  <a:moveTo>
                    <a:pt x="3905219" y="40612"/>
                  </a:moveTo>
                  <a:lnTo>
                    <a:pt x="3873469" y="40708"/>
                  </a:lnTo>
                  <a:lnTo>
                    <a:pt x="3873565" y="72457"/>
                  </a:lnTo>
                  <a:lnTo>
                    <a:pt x="3905315" y="72362"/>
                  </a:lnTo>
                  <a:lnTo>
                    <a:pt x="3905219" y="40612"/>
                  </a:lnTo>
                  <a:close/>
                </a:path>
                <a:path w="6890384" h="95250">
                  <a:moveTo>
                    <a:pt x="3968719" y="40421"/>
                  </a:moveTo>
                  <a:lnTo>
                    <a:pt x="3936969" y="40516"/>
                  </a:lnTo>
                  <a:lnTo>
                    <a:pt x="3937065" y="72266"/>
                  </a:lnTo>
                  <a:lnTo>
                    <a:pt x="3968815" y="72170"/>
                  </a:lnTo>
                  <a:lnTo>
                    <a:pt x="3968719" y="40421"/>
                  </a:lnTo>
                  <a:close/>
                </a:path>
                <a:path w="6890384" h="95250">
                  <a:moveTo>
                    <a:pt x="4032219" y="40229"/>
                  </a:moveTo>
                  <a:lnTo>
                    <a:pt x="4000469" y="40325"/>
                  </a:lnTo>
                  <a:lnTo>
                    <a:pt x="4000565" y="72075"/>
                  </a:lnTo>
                  <a:lnTo>
                    <a:pt x="4032315" y="71979"/>
                  </a:lnTo>
                  <a:lnTo>
                    <a:pt x="4032219" y="40229"/>
                  </a:lnTo>
                  <a:close/>
                </a:path>
                <a:path w="6890384" h="95250">
                  <a:moveTo>
                    <a:pt x="4095719" y="40038"/>
                  </a:moveTo>
                  <a:lnTo>
                    <a:pt x="4063969" y="40133"/>
                  </a:lnTo>
                  <a:lnTo>
                    <a:pt x="4064065" y="71883"/>
                  </a:lnTo>
                  <a:lnTo>
                    <a:pt x="4095815" y="71787"/>
                  </a:lnTo>
                  <a:lnTo>
                    <a:pt x="4095719" y="40038"/>
                  </a:lnTo>
                  <a:close/>
                </a:path>
                <a:path w="6890384" h="95250">
                  <a:moveTo>
                    <a:pt x="4159219" y="39846"/>
                  </a:moveTo>
                  <a:lnTo>
                    <a:pt x="4127469" y="39942"/>
                  </a:lnTo>
                  <a:lnTo>
                    <a:pt x="4127565" y="71692"/>
                  </a:lnTo>
                  <a:lnTo>
                    <a:pt x="4159315" y="71596"/>
                  </a:lnTo>
                  <a:lnTo>
                    <a:pt x="4159219" y="39846"/>
                  </a:lnTo>
                  <a:close/>
                </a:path>
                <a:path w="6890384" h="95250">
                  <a:moveTo>
                    <a:pt x="4222719" y="39655"/>
                  </a:moveTo>
                  <a:lnTo>
                    <a:pt x="4190969" y="39751"/>
                  </a:lnTo>
                  <a:lnTo>
                    <a:pt x="4191065" y="71500"/>
                  </a:lnTo>
                  <a:lnTo>
                    <a:pt x="4222815" y="71404"/>
                  </a:lnTo>
                  <a:lnTo>
                    <a:pt x="4222719" y="39655"/>
                  </a:lnTo>
                  <a:close/>
                </a:path>
                <a:path w="6890384" h="95250">
                  <a:moveTo>
                    <a:pt x="4286219" y="39463"/>
                  </a:moveTo>
                  <a:lnTo>
                    <a:pt x="4254469" y="39559"/>
                  </a:lnTo>
                  <a:lnTo>
                    <a:pt x="4254565" y="71309"/>
                  </a:lnTo>
                  <a:lnTo>
                    <a:pt x="4286315" y="71213"/>
                  </a:lnTo>
                  <a:lnTo>
                    <a:pt x="4286219" y="39463"/>
                  </a:lnTo>
                  <a:close/>
                </a:path>
                <a:path w="6890384" h="95250">
                  <a:moveTo>
                    <a:pt x="4349719" y="39272"/>
                  </a:moveTo>
                  <a:lnTo>
                    <a:pt x="4317969" y="39368"/>
                  </a:lnTo>
                  <a:lnTo>
                    <a:pt x="4318065" y="71117"/>
                  </a:lnTo>
                  <a:lnTo>
                    <a:pt x="4349815" y="71022"/>
                  </a:lnTo>
                  <a:lnTo>
                    <a:pt x="4349719" y="39272"/>
                  </a:lnTo>
                  <a:close/>
                </a:path>
                <a:path w="6890384" h="95250">
                  <a:moveTo>
                    <a:pt x="4413219" y="39080"/>
                  </a:moveTo>
                  <a:lnTo>
                    <a:pt x="4381469" y="39176"/>
                  </a:lnTo>
                  <a:lnTo>
                    <a:pt x="4381565" y="70926"/>
                  </a:lnTo>
                  <a:lnTo>
                    <a:pt x="4413315" y="70830"/>
                  </a:lnTo>
                  <a:lnTo>
                    <a:pt x="4413219" y="39080"/>
                  </a:lnTo>
                  <a:close/>
                </a:path>
                <a:path w="6890384" h="95250">
                  <a:moveTo>
                    <a:pt x="4476719" y="38889"/>
                  </a:moveTo>
                  <a:lnTo>
                    <a:pt x="4444969" y="38985"/>
                  </a:lnTo>
                  <a:lnTo>
                    <a:pt x="4445065" y="70734"/>
                  </a:lnTo>
                  <a:lnTo>
                    <a:pt x="4476815" y="70639"/>
                  </a:lnTo>
                  <a:lnTo>
                    <a:pt x="4476719" y="38889"/>
                  </a:lnTo>
                  <a:close/>
                </a:path>
                <a:path w="6890384" h="95250">
                  <a:moveTo>
                    <a:pt x="4540219" y="38698"/>
                  </a:moveTo>
                  <a:lnTo>
                    <a:pt x="4508469" y="38793"/>
                  </a:lnTo>
                  <a:lnTo>
                    <a:pt x="4508565" y="70543"/>
                  </a:lnTo>
                  <a:lnTo>
                    <a:pt x="4540315" y="70447"/>
                  </a:lnTo>
                  <a:lnTo>
                    <a:pt x="4540219" y="38698"/>
                  </a:lnTo>
                  <a:close/>
                </a:path>
                <a:path w="6890384" h="95250">
                  <a:moveTo>
                    <a:pt x="4603719" y="38506"/>
                  </a:moveTo>
                  <a:lnTo>
                    <a:pt x="4571969" y="38602"/>
                  </a:lnTo>
                  <a:lnTo>
                    <a:pt x="4572065" y="70351"/>
                  </a:lnTo>
                  <a:lnTo>
                    <a:pt x="4603815" y="70256"/>
                  </a:lnTo>
                  <a:lnTo>
                    <a:pt x="4603719" y="38506"/>
                  </a:lnTo>
                  <a:close/>
                </a:path>
                <a:path w="6890384" h="95250">
                  <a:moveTo>
                    <a:pt x="4667219" y="38315"/>
                  </a:moveTo>
                  <a:lnTo>
                    <a:pt x="4635469" y="38410"/>
                  </a:lnTo>
                  <a:lnTo>
                    <a:pt x="4635565" y="70160"/>
                  </a:lnTo>
                  <a:lnTo>
                    <a:pt x="4667315" y="70064"/>
                  </a:lnTo>
                  <a:lnTo>
                    <a:pt x="4667219" y="38315"/>
                  </a:lnTo>
                  <a:close/>
                </a:path>
                <a:path w="6890384" h="95250">
                  <a:moveTo>
                    <a:pt x="4730719" y="38123"/>
                  </a:moveTo>
                  <a:lnTo>
                    <a:pt x="4698969" y="38219"/>
                  </a:lnTo>
                  <a:lnTo>
                    <a:pt x="4699065" y="69968"/>
                  </a:lnTo>
                  <a:lnTo>
                    <a:pt x="4730815" y="69873"/>
                  </a:lnTo>
                  <a:lnTo>
                    <a:pt x="4730719" y="38123"/>
                  </a:lnTo>
                  <a:close/>
                </a:path>
                <a:path w="6890384" h="95250">
                  <a:moveTo>
                    <a:pt x="4794219" y="37932"/>
                  </a:moveTo>
                  <a:lnTo>
                    <a:pt x="4762469" y="38027"/>
                  </a:lnTo>
                  <a:lnTo>
                    <a:pt x="4762565" y="69777"/>
                  </a:lnTo>
                  <a:lnTo>
                    <a:pt x="4794315" y="69681"/>
                  </a:lnTo>
                  <a:lnTo>
                    <a:pt x="4794219" y="37932"/>
                  </a:lnTo>
                  <a:close/>
                </a:path>
                <a:path w="6890384" h="95250">
                  <a:moveTo>
                    <a:pt x="4857719" y="37740"/>
                  </a:moveTo>
                  <a:lnTo>
                    <a:pt x="4825969" y="37836"/>
                  </a:lnTo>
                  <a:lnTo>
                    <a:pt x="4826065" y="69586"/>
                  </a:lnTo>
                  <a:lnTo>
                    <a:pt x="4857815" y="69490"/>
                  </a:lnTo>
                  <a:lnTo>
                    <a:pt x="4857719" y="37740"/>
                  </a:lnTo>
                  <a:close/>
                </a:path>
                <a:path w="6890384" h="95250">
                  <a:moveTo>
                    <a:pt x="4921219" y="37549"/>
                  </a:moveTo>
                  <a:lnTo>
                    <a:pt x="4889469" y="37644"/>
                  </a:lnTo>
                  <a:lnTo>
                    <a:pt x="4889565" y="69394"/>
                  </a:lnTo>
                  <a:lnTo>
                    <a:pt x="4921315" y="69298"/>
                  </a:lnTo>
                  <a:lnTo>
                    <a:pt x="4921219" y="37549"/>
                  </a:lnTo>
                  <a:close/>
                </a:path>
                <a:path w="6890384" h="95250">
                  <a:moveTo>
                    <a:pt x="4984719" y="37357"/>
                  </a:moveTo>
                  <a:lnTo>
                    <a:pt x="4952969" y="37453"/>
                  </a:lnTo>
                  <a:lnTo>
                    <a:pt x="4953065" y="69203"/>
                  </a:lnTo>
                  <a:lnTo>
                    <a:pt x="4984815" y="69107"/>
                  </a:lnTo>
                  <a:lnTo>
                    <a:pt x="4984719" y="37357"/>
                  </a:lnTo>
                  <a:close/>
                </a:path>
                <a:path w="6890384" h="95250">
                  <a:moveTo>
                    <a:pt x="5048219" y="37166"/>
                  </a:moveTo>
                  <a:lnTo>
                    <a:pt x="5016469" y="37262"/>
                  </a:lnTo>
                  <a:lnTo>
                    <a:pt x="5016565" y="69011"/>
                  </a:lnTo>
                  <a:lnTo>
                    <a:pt x="5048315" y="68915"/>
                  </a:lnTo>
                  <a:lnTo>
                    <a:pt x="5048219" y="37166"/>
                  </a:lnTo>
                  <a:close/>
                </a:path>
                <a:path w="6890384" h="95250">
                  <a:moveTo>
                    <a:pt x="5111719" y="36974"/>
                  </a:moveTo>
                  <a:lnTo>
                    <a:pt x="5079969" y="37070"/>
                  </a:lnTo>
                  <a:lnTo>
                    <a:pt x="5080065" y="68820"/>
                  </a:lnTo>
                  <a:lnTo>
                    <a:pt x="5111815" y="68724"/>
                  </a:lnTo>
                  <a:lnTo>
                    <a:pt x="5111719" y="36974"/>
                  </a:lnTo>
                  <a:close/>
                </a:path>
                <a:path w="6890384" h="95250">
                  <a:moveTo>
                    <a:pt x="5175219" y="36783"/>
                  </a:moveTo>
                  <a:lnTo>
                    <a:pt x="5143469" y="36879"/>
                  </a:lnTo>
                  <a:lnTo>
                    <a:pt x="5143564" y="68628"/>
                  </a:lnTo>
                  <a:lnTo>
                    <a:pt x="5175314" y="68533"/>
                  </a:lnTo>
                  <a:lnTo>
                    <a:pt x="5175219" y="36783"/>
                  </a:lnTo>
                  <a:close/>
                </a:path>
                <a:path w="6890384" h="95250">
                  <a:moveTo>
                    <a:pt x="5238719" y="36591"/>
                  </a:moveTo>
                  <a:lnTo>
                    <a:pt x="5206969" y="36687"/>
                  </a:lnTo>
                  <a:lnTo>
                    <a:pt x="5207064" y="68437"/>
                  </a:lnTo>
                  <a:lnTo>
                    <a:pt x="5238814" y="68341"/>
                  </a:lnTo>
                  <a:lnTo>
                    <a:pt x="5238719" y="36591"/>
                  </a:lnTo>
                  <a:close/>
                </a:path>
                <a:path w="6890384" h="95250">
                  <a:moveTo>
                    <a:pt x="5302219" y="36400"/>
                  </a:moveTo>
                  <a:lnTo>
                    <a:pt x="5270469" y="36496"/>
                  </a:lnTo>
                  <a:lnTo>
                    <a:pt x="5270564" y="68245"/>
                  </a:lnTo>
                  <a:lnTo>
                    <a:pt x="5302314" y="68150"/>
                  </a:lnTo>
                  <a:lnTo>
                    <a:pt x="5302219" y="36400"/>
                  </a:lnTo>
                  <a:close/>
                </a:path>
                <a:path w="6890384" h="95250">
                  <a:moveTo>
                    <a:pt x="5365719" y="36209"/>
                  </a:moveTo>
                  <a:lnTo>
                    <a:pt x="5333969" y="36304"/>
                  </a:lnTo>
                  <a:lnTo>
                    <a:pt x="5334064" y="68054"/>
                  </a:lnTo>
                  <a:lnTo>
                    <a:pt x="5365814" y="67958"/>
                  </a:lnTo>
                  <a:lnTo>
                    <a:pt x="5365719" y="36209"/>
                  </a:lnTo>
                  <a:close/>
                </a:path>
                <a:path w="6890384" h="95250">
                  <a:moveTo>
                    <a:pt x="5429219" y="36017"/>
                  </a:moveTo>
                  <a:lnTo>
                    <a:pt x="5397469" y="36113"/>
                  </a:lnTo>
                  <a:lnTo>
                    <a:pt x="5397564" y="67862"/>
                  </a:lnTo>
                  <a:lnTo>
                    <a:pt x="5429314" y="67767"/>
                  </a:lnTo>
                  <a:lnTo>
                    <a:pt x="5429219" y="36017"/>
                  </a:lnTo>
                  <a:close/>
                </a:path>
                <a:path w="6890384" h="95250">
                  <a:moveTo>
                    <a:pt x="5492719" y="35826"/>
                  </a:moveTo>
                  <a:lnTo>
                    <a:pt x="5460969" y="35921"/>
                  </a:lnTo>
                  <a:lnTo>
                    <a:pt x="5461064" y="67671"/>
                  </a:lnTo>
                  <a:lnTo>
                    <a:pt x="5492814" y="67575"/>
                  </a:lnTo>
                  <a:lnTo>
                    <a:pt x="5492719" y="35826"/>
                  </a:lnTo>
                  <a:close/>
                </a:path>
                <a:path w="6890384" h="95250">
                  <a:moveTo>
                    <a:pt x="5556219" y="35634"/>
                  </a:moveTo>
                  <a:lnTo>
                    <a:pt x="5524469" y="35730"/>
                  </a:lnTo>
                  <a:lnTo>
                    <a:pt x="5524564" y="67479"/>
                  </a:lnTo>
                  <a:lnTo>
                    <a:pt x="5556314" y="67384"/>
                  </a:lnTo>
                  <a:lnTo>
                    <a:pt x="5556219" y="35634"/>
                  </a:lnTo>
                  <a:close/>
                </a:path>
                <a:path w="6890384" h="95250">
                  <a:moveTo>
                    <a:pt x="5619719" y="35443"/>
                  </a:moveTo>
                  <a:lnTo>
                    <a:pt x="5587969" y="35538"/>
                  </a:lnTo>
                  <a:lnTo>
                    <a:pt x="5588064" y="67288"/>
                  </a:lnTo>
                  <a:lnTo>
                    <a:pt x="5619814" y="67192"/>
                  </a:lnTo>
                  <a:lnTo>
                    <a:pt x="5619719" y="35443"/>
                  </a:lnTo>
                  <a:close/>
                </a:path>
                <a:path w="6890384" h="95250">
                  <a:moveTo>
                    <a:pt x="5683219" y="35251"/>
                  </a:moveTo>
                  <a:lnTo>
                    <a:pt x="5651469" y="35347"/>
                  </a:lnTo>
                  <a:lnTo>
                    <a:pt x="5651564" y="67097"/>
                  </a:lnTo>
                  <a:lnTo>
                    <a:pt x="5683314" y="67001"/>
                  </a:lnTo>
                  <a:lnTo>
                    <a:pt x="5683219" y="35251"/>
                  </a:lnTo>
                  <a:close/>
                </a:path>
                <a:path w="6890384" h="95250">
                  <a:moveTo>
                    <a:pt x="5746719" y="35060"/>
                  </a:moveTo>
                  <a:lnTo>
                    <a:pt x="5714969" y="35155"/>
                  </a:lnTo>
                  <a:lnTo>
                    <a:pt x="5715064" y="66905"/>
                  </a:lnTo>
                  <a:lnTo>
                    <a:pt x="5746814" y="66809"/>
                  </a:lnTo>
                  <a:lnTo>
                    <a:pt x="5746719" y="35060"/>
                  </a:lnTo>
                  <a:close/>
                </a:path>
                <a:path w="6890384" h="95250">
                  <a:moveTo>
                    <a:pt x="5810219" y="34868"/>
                  </a:moveTo>
                  <a:lnTo>
                    <a:pt x="5778469" y="34964"/>
                  </a:lnTo>
                  <a:lnTo>
                    <a:pt x="5778564" y="66714"/>
                  </a:lnTo>
                  <a:lnTo>
                    <a:pt x="5810314" y="66618"/>
                  </a:lnTo>
                  <a:lnTo>
                    <a:pt x="5810219" y="34868"/>
                  </a:lnTo>
                  <a:close/>
                </a:path>
                <a:path w="6890384" h="95250">
                  <a:moveTo>
                    <a:pt x="5873719" y="34677"/>
                  </a:moveTo>
                  <a:lnTo>
                    <a:pt x="5841969" y="34773"/>
                  </a:lnTo>
                  <a:lnTo>
                    <a:pt x="5842064" y="66522"/>
                  </a:lnTo>
                  <a:lnTo>
                    <a:pt x="5873814" y="66426"/>
                  </a:lnTo>
                  <a:lnTo>
                    <a:pt x="5873719" y="34677"/>
                  </a:lnTo>
                  <a:close/>
                </a:path>
                <a:path w="6890384" h="95250">
                  <a:moveTo>
                    <a:pt x="5937219" y="34485"/>
                  </a:moveTo>
                  <a:lnTo>
                    <a:pt x="5905469" y="34581"/>
                  </a:lnTo>
                  <a:lnTo>
                    <a:pt x="5905564" y="66331"/>
                  </a:lnTo>
                  <a:lnTo>
                    <a:pt x="5937314" y="66235"/>
                  </a:lnTo>
                  <a:lnTo>
                    <a:pt x="5937219" y="34485"/>
                  </a:lnTo>
                  <a:close/>
                </a:path>
                <a:path w="6890384" h="95250">
                  <a:moveTo>
                    <a:pt x="6000719" y="34294"/>
                  </a:moveTo>
                  <a:lnTo>
                    <a:pt x="5968969" y="34390"/>
                  </a:lnTo>
                  <a:lnTo>
                    <a:pt x="5969064" y="66139"/>
                  </a:lnTo>
                  <a:lnTo>
                    <a:pt x="6000814" y="66044"/>
                  </a:lnTo>
                  <a:lnTo>
                    <a:pt x="6000719" y="34294"/>
                  </a:lnTo>
                  <a:close/>
                </a:path>
                <a:path w="6890384" h="95250">
                  <a:moveTo>
                    <a:pt x="6064219" y="34102"/>
                  </a:moveTo>
                  <a:lnTo>
                    <a:pt x="6032469" y="34198"/>
                  </a:lnTo>
                  <a:lnTo>
                    <a:pt x="6032564" y="65948"/>
                  </a:lnTo>
                  <a:lnTo>
                    <a:pt x="6064314" y="65852"/>
                  </a:lnTo>
                  <a:lnTo>
                    <a:pt x="6064219" y="34102"/>
                  </a:lnTo>
                  <a:close/>
                </a:path>
                <a:path w="6890384" h="95250">
                  <a:moveTo>
                    <a:pt x="6127719" y="33911"/>
                  </a:moveTo>
                  <a:lnTo>
                    <a:pt x="6095969" y="34007"/>
                  </a:lnTo>
                  <a:lnTo>
                    <a:pt x="6096064" y="65756"/>
                  </a:lnTo>
                  <a:lnTo>
                    <a:pt x="6127814" y="65661"/>
                  </a:lnTo>
                  <a:lnTo>
                    <a:pt x="6127719" y="33911"/>
                  </a:lnTo>
                  <a:close/>
                </a:path>
                <a:path w="6890384" h="95250">
                  <a:moveTo>
                    <a:pt x="6191219" y="33720"/>
                  </a:moveTo>
                  <a:lnTo>
                    <a:pt x="6159469" y="33815"/>
                  </a:lnTo>
                  <a:lnTo>
                    <a:pt x="6159564" y="65565"/>
                  </a:lnTo>
                  <a:lnTo>
                    <a:pt x="6191314" y="65469"/>
                  </a:lnTo>
                  <a:lnTo>
                    <a:pt x="6191219" y="33720"/>
                  </a:lnTo>
                  <a:close/>
                </a:path>
                <a:path w="6890384" h="95250">
                  <a:moveTo>
                    <a:pt x="6254719" y="33528"/>
                  </a:moveTo>
                  <a:lnTo>
                    <a:pt x="6222969" y="33624"/>
                  </a:lnTo>
                  <a:lnTo>
                    <a:pt x="6223064" y="65373"/>
                  </a:lnTo>
                  <a:lnTo>
                    <a:pt x="6254814" y="65278"/>
                  </a:lnTo>
                  <a:lnTo>
                    <a:pt x="6254719" y="33528"/>
                  </a:lnTo>
                  <a:close/>
                </a:path>
                <a:path w="6890384" h="95250">
                  <a:moveTo>
                    <a:pt x="6318219" y="33336"/>
                  </a:moveTo>
                  <a:lnTo>
                    <a:pt x="6286469" y="33432"/>
                  </a:lnTo>
                  <a:lnTo>
                    <a:pt x="6286564" y="65182"/>
                  </a:lnTo>
                  <a:lnTo>
                    <a:pt x="6318314" y="65085"/>
                  </a:lnTo>
                  <a:lnTo>
                    <a:pt x="6318219" y="33336"/>
                  </a:lnTo>
                  <a:close/>
                </a:path>
                <a:path w="6890384" h="95250">
                  <a:moveTo>
                    <a:pt x="6381719" y="33144"/>
                  </a:moveTo>
                  <a:lnTo>
                    <a:pt x="6349969" y="33240"/>
                  </a:lnTo>
                  <a:lnTo>
                    <a:pt x="6350064" y="64989"/>
                  </a:lnTo>
                  <a:lnTo>
                    <a:pt x="6381814" y="64893"/>
                  </a:lnTo>
                  <a:lnTo>
                    <a:pt x="6381719" y="33144"/>
                  </a:lnTo>
                  <a:close/>
                </a:path>
                <a:path w="6890384" h="95250">
                  <a:moveTo>
                    <a:pt x="6445219" y="32951"/>
                  </a:moveTo>
                  <a:lnTo>
                    <a:pt x="6413469" y="33047"/>
                  </a:lnTo>
                  <a:lnTo>
                    <a:pt x="6413564" y="64797"/>
                  </a:lnTo>
                  <a:lnTo>
                    <a:pt x="6445314" y="64701"/>
                  </a:lnTo>
                  <a:lnTo>
                    <a:pt x="6445219" y="32951"/>
                  </a:lnTo>
                  <a:close/>
                </a:path>
                <a:path w="6890384" h="95250">
                  <a:moveTo>
                    <a:pt x="6508719" y="32759"/>
                  </a:moveTo>
                  <a:lnTo>
                    <a:pt x="6476969" y="32855"/>
                  </a:lnTo>
                  <a:lnTo>
                    <a:pt x="6477064" y="64605"/>
                  </a:lnTo>
                  <a:lnTo>
                    <a:pt x="6508814" y="64509"/>
                  </a:lnTo>
                  <a:lnTo>
                    <a:pt x="6508719" y="32759"/>
                  </a:lnTo>
                  <a:close/>
                </a:path>
                <a:path w="6890384" h="95250">
                  <a:moveTo>
                    <a:pt x="6572219" y="32567"/>
                  </a:moveTo>
                  <a:lnTo>
                    <a:pt x="6540469" y="32663"/>
                  </a:lnTo>
                  <a:lnTo>
                    <a:pt x="6540564" y="64413"/>
                  </a:lnTo>
                  <a:lnTo>
                    <a:pt x="6572314" y="64317"/>
                  </a:lnTo>
                  <a:lnTo>
                    <a:pt x="6572219" y="32567"/>
                  </a:lnTo>
                  <a:close/>
                </a:path>
                <a:path w="6890384" h="95250">
                  <a:moveTo>
                    <a:pt x="6635719" y="32375"/>
                  </a:moveTo>
                  <a:lnTo>
                    <a:pt x="6603969" y="32471"/>
                  </a:lnTo>
                  <a:lnTo>
                    <a:pt x="6604064" y="64220"/>
                  </a:lnTo>
                  <a:lnTo>
                    <a:pt x="6635814" y="64124"/>
                  </a:lnTo>
                  <a:lnTo>
                    <a:pt x="6635719" y="32375"/>
                  </a:lnTo>
                  <a:close/>
                </a:path>
                <a:path w="6890384" h="95250">
                  <a:moveTo>
                    <a:pt x="6699219" y="32182"/>
                  </a:moveTo>
                  <a:lnTo>
                    <a:pt x="6667469" y="32279"/>
                  </a:lnTo>
                  <a:lnTo>
                    <a:pt x="6667564" y="64028"/>
                  </a:lnTo>
                  <a:lnTo>
                    <a:pt x="6699314" y="63932"/>
                  </a:lnTo>
                  <a:lnTo>
                    <a:pt x="6699219" y="32182"/>
                  </a:lnTo>
                  <a:close/>
                </a:path>
                <a:path w="6890384" h="95250">
                  <a:moveTo>
                    <a:pt x="6762719" y="31990"/>
                  </a:moveTo>
                  <a:lnTo>
                    <a:pt x="6730969" y="32086"/>
                  </a:lnTo>
                  <a:lnTo>
                    <a:pt x="6731064" y="63836"/>
                  </a:lnTo>
                  <a:lnTo>
                    <a:pt x="6762814" y="63740"/>
                  </a:lnTo>
                  <a:lnTo>
                    <a:pt x="6762719" y="31990"/>
                  </a:lnTo>
                  <a:close/>
                </a:path>
                <a:path w="6890384" h="95250">
                  <a:moveTo>
                    <a:pt x="6886589" y="31836"/>
                  </a:moveTo>
                  <a:lnTo>
                    <a:pt x="6813514" y="31836"/>
                  </a:lnTo>
                  <a:lnTo>
                    <a:pt x="6813611" y="63586"/>
                  </a:lnTo>
                  <a:lnTo>
                    <a:pt x="6797800" y="63634"/>
                  </a:lnTo>
                  <a:lnTo>
                    <a:pt x="6798346" y="66295"/>
                  </a:lnTo>
                  <a:lnTo>
                    <a:pt x="6808598" y="81402"/>
                  </a:lnTo>
                  <a:lnTo>
                    <a:pt x="6823767" y="91563"/>
                  </a:lnTo>
                  <a:lnTo>
                    <a:pt x="6842316" y="95249"/>
                  </a:lnTo>
                  <a:lnTo>
                    <a:pt x="6860842" y="91450"/>
                  </a:lnTo>
                  <a:lnTo>
                    <a:pt x="6875949" y="81198"/>
                  </a:lnTo>
                  <a:lnTo>
                    <a:pt x="6886110" y="66029"/>
                  </a:lnTo>
                  <a:lnTo>
                    <a:pt x="6889797" y="47480"/>
                  </a:lnTo>
                  <a:lnTo>
                    <a:pt x="6886589" y="31836"/>
                  </a:lnTo>
                  <a:close/>
                </a:path>
                <a:path w="6890384" h="95250">
                  <a:moveTo>
                    <a:pt x="6797704" y="31884"/>
                  </a:moveTo>
                  <a:lnTo>
                    <a:pt x="6794468" y="31894"/>
                  </a:lnTo>
                  <a:lnTo>
                    <a:pt x="6794565" y="63644"/>
                  </a:lnTo>
                  <a:lnTo>
                    <a:pt x="6797800" y="63634"/>
                  </a:lnTo>
                  <a:lnTo>
                    <a:pt x="6794547" y="47768"/>
                  </a:lnTo>
                  <a:lnTo>
                    <a:pt x="6797704" y="31884"/>
                  </a:lnTo>
                  <a:close/>
                </a:path>
                <a:path w="6890384" h="95250">
                  <a:moveTo>
                    <a:pt x="6813514" y="31836"/>
                  </a:moveTo>
                  <a:lnTo>
                    <a:pt x="6797702" y="31894"/>
                  </a:lnTo>
                  <a:lnTo>
                    <a:pt x="6794547" y="47768"/>
                  </a:lnTo>
                  <a:lnTo>
                    <a:pt x="6797800" y="63634"/>
                  </a:lnTo>
                  <a:lnTo>
                    <a:pt x="6813611" y="63586"/>
                  </a:lnTo>
                  <a:lnTo>
                    <a:pt x="6813514" y="31836"/>
                  </a:lnTo>
                  <a:close/>
                </a:path>
                <a:path w="6890384" h="95250">
                  <a:moveTo>
                    <a:pt x="6842028" y="0"/>
                  </a:moveTo>
                  <a:lnTo>
                    <a:pt x="6823502" y="3798"/>
                  </a:lnTo>
                  <a:lnTo>
                    <a:pt x="6808394" y="14050"/>
                  </a:lnTo>
                  <a:lnTo>
                    <a:pt x="6798234" y="29219"/>
                  </a:lnTo>
                  <a:lnTo>
                    <a:pt x="6797704" y="31884"/>
                  </a:lnTo>
                  <a:lnTo>
                    <a:pt x="6886589" y="31836"/>
                  </a:lnTo>
                  <a:lnTo>
                    <a:pt x="6885998" y="28954"/>
                  </a:lnTo>
                  <a:lnTo>
                    <a:pt x="6875746" y="13847"/>
                  </a:lnTo>
                  <a:lnTo>
                    <a:pt x="6860577" y="3686"/>
                  </a:lnTo>
                  <a:lnTo>
                    <a:pt x="6842028" y="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32" name="object 3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62024" y="4205286"/>
              <a:ext cx="685799" cy="679449"/>
            </a:xfrm>
            <a:prstGeom prst="rect">
              <a:avLst/>
            </a:prstGeom>
          </p:spPr>
        </p:pic>
        <p:sp>
          <p:nvSpPr>
            <p:cNvPr id="33" name="object 33"/>
            <p:cNvSpPr/>
            <p:nvPr/>
          </p:nvSpPr>
          <p:spPr>
            <a:xfrm>
              <a:off x="962024" y="4205286"/>
              <a:ext cx="685800" cy="679450"/>
            </a:xfrm>
            <a:custGeom>
              <a:rect l="l" t="t" r="r" b="b"/>
              <a:pathLst>
                <a:path w="685800" h="679450">
                  <a:moveTo>
                    <a:pt x="685799" y="339725"/>
                  </a:moveTo>
                  <a:lnTo>
                    <a:pt x="0" y="339725"/>
                  </a:lnTo>
                  <a:lnTo>
                    <a:pt x="3130" y="293625"/>
                  </a:lnTo>
                  <a:lnTo>
                    <a:pt x="12249" y="249412"/>
                  </a:lnTo>
                  <a:lnTo>
                    <a:pt x="26947" y="207488"/>
                  </a:lnTo>
                  <a:lnTo>
                    <a:pt x="46816" y="168258"/>
                  </a:lnTo>
                  <a:lnTo>
                    <a:pt x="71448" y="132128"/>
                  </a:lnTo>
                  <a:lnTo>
                    <a:pt x="100434" y="99502"/>
                  </a:lnTo>
                  <a:lnTo>
                    <a:pt x="133365" y="70785"/>
                  </a:lnTo>
                  <a:lnTo>
                    <a:pt x="169833" y="46382"/>
                  </a:lnTo>
                  <a:lnTo>
                    <a:pt x="209429" y="26697"/>
                  </a:lnTo>
                  <a:lnTo>
                    <a:pt x="251746" y="12135"/>
                  </a:lnTo>
                  <a:lnTo>
                    <a:pt x="296377" y="3101"/>
                  </a:lnTo>
                  <a:lnTo>
                    <a:pt x="342900" y="0"/>
                  </a:lnTo>
                  <a:lnTo>
                    <a:pt x="389431" y="3101"/>
                  </a:lnTo>
                  <a:lnTo>
                    <a:pt x="434057" y="12135"/>
                  </a:lnTo>
                  <a:lnTo>
                    <a:pt x="476373" y="26697"/>
                  </a:lnTo>
                  <a:lnTo>
                    <a:pt x="515968" y="46382"/>
                  </a:lnTo>
                  <a:lnTo>
                    <a:pt x="552436" y="70786"/>
                  </a:lnTo>
                  <a:lnTo>
                    <a:pt x="585367" y="99503"/>
                  </a:lnTo>
                  <a:lnTo>
                    <a:pt x="614352" y="132129"/>
                  </a:lnTo>
                  <a:lnTo>
                    <a:pt x="638984" y="168259"/>
                  </a:lnTo>
                  <a:lnTo>
                    <a:pt x="658853" y="207489"/>
                  </a:lnTo>
                  <a:lnTo>
                    <a:pt x="673551" y="249413"/>
                  </a:lnTo>
                  <a:lnTo>
                    <a:pt x="682669" y="293626"/>
                  </a:lnTo>
                  <a:lnTo>
                    <a:pt x="685799" y="339725"/>
                  </a:lnTo>
                  <a:close/>
                </a:path>
                <a:path w="685800" h="679450">
                  <a:moveTo>
                    <a:pt x="342900" y="679449"/>
                  </a:moveTo>
                  <a:lnTo>
                    <a:pt x="296370" y="676347"/>
                  </a:lnTo>
                  <a:lnTo>
                    <a:pt x="251743" y="667313"/>
                  </a:lnTo>
                  <a:lnTo>
                    <a:pt x="209428" y="652751"/>
                  </a:lnTo>
                  <a:lnTo>
                    <a:pt x="169831" y="633066"/>
                  </a:lnTo>
                  <a:lnTo>
                    <a:pt x="133364" y="608662"/>
                  </a:lnTo>
                  <a:lnTo>
                    <a:pt x="100433" y="579945"/>
                  </a:lnTo>
                  <a:lnTo>
                    <a:pt x="71447" y="547319"/>
                  </a:lnTo>
                  <a:lnTo>
                    <a:pt x="46815" y="511189"/>
                  </a:lnTo>
                  <a:lnTo>
                    <a:pt x="26946" y="471960"/>
                  </a:lnTo>
                  <a:lnTo>
                    <a:pt x="12248" y="430036"/>
                  </a:lnTo>
                  <a:lnTo>
                    <a:pt x="3130" y="385822"/>
                  </a:lnTo>
                  <a:lnTo>
                    <a:pt x="0" y="339723"/>
                  </a:lnTo>
                  <a:lnTo>
                    <a:pt x="685799" y="339725"/>
                  </a:lnTo>
                  <a:lnTo>
                    <a:pt x="682669" y="385822"/>
                  </a:lnTo>
                  <a:lnTo>
                    <a:pt x="673551" y="430036"/>
                  </a:lnTo>
                  <a:lnTo>
                    <a:pt x="658853" y="471960"/>
                  </a:lnTo>
                  <a:lnTo>
                    <a:pt x="638983" y="511189"/>
                  </a:lnTo>
                  <a:lnTo>
                    <a:pt x="614352" y="547320"/>
                  </a:lnTo>
                  <a:lnTo>
                    <a:pt x="585366" y="579946"/>
                  </a:lnTo>
                  <a:lnTo>
                    <a:pt x="552435" y="608663"/>
                  </a:lnTo>
                  <a:lnTo>
                    <a:pt x="515968" y="633066"/>
                  </a:lnTo>
                  <a:lnTo>
                    <a:pt x="476372" y="652751"/>
                  </a:lnTo>
                  <a:lnTo>
                    <a:pt x="434056" y="667313"/>
                  </a:lnTo>
                  <a:lnTo>
                    <a:pt x="389429" y="676347"/>
                  </a:lnTo>
                  <a:lnTo>
                    <a:pt x="342900" y="679449"/>
                  </a:lnTo>
                  <a:close/>
                </a:path>
              </a:pathLst>
            </a:custGeom>
            <a:solidFill>
              <a:srgbClr val="0000FF">
                <a:alpha val="5803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34" name="object 3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1007744" y="4249536"/>
              <a:ext cx="594360" cy="592377"/>
            </a:xfrm>
            <a:prstGeom prst="rect">
              <a:avLst/>
            </a:prstGeom>
          </p:spPr>
        </p:pic>
        <p:sp>
          <p:nvSpPr>
            <p:cNvPr id="35" name="object 35"/>
            <p:cNvSpPr/>
            <p:nvPr/>
          </p:nvSpPr>
          <p:spPr>
            <a:xfrm>
              <a:off x="1044891" y="4288077"/>
              <a:ext cx="537210" cy="531495"/>
            </a:xfrm>
            <a:custGeom>
              <a:rect l="l" t="t" r="r" b="b"/>
              <a:pathLst>
                <a:path w="537210" h="531495">
                  <a:moveTo>
                    <a:pt x="537210" y="265500"/>
                  </a:moveTo>
                  <a:lnTo>
                    <a:pt x="0" y="265500"/>
                  </a:lnTo>
                  <a:lnTo>
                    <a:pt x="4328" y="217775"/>
                  </a:lnTo>
                  <a:lnTo>
                    <a:pt x="16805" y="172857"/>
                  </a:lnTo>
                  <a:lnTo>
                    <a:pt x="36673" y="131496"/>
                  </a:lnTo>
                  <a:lnTo>
                    <a:pt x="63173" y="94441"/>
                  </a:lnTo>
                  <a:lnTo>
                    <a:pt x="95547" y="62442"/>
                  </a:lnTo>
                  <a:lnTo>
                    <a:pt x="133036" y="36248"/>
                  </a:lnTo>
                  <a:lnTo>
                    <a:pt x="174882" y="16610"/>
                  </a:lnTo>
                  <a:lnTo>
                    <a:pt x="220328" y="4277"/>
                  </a:lnTo>
                  <a:lnTo>
                    <a:pt x="268605" y="0"/>
                  </a:lnTo>
                  <a:lnTo>
                    <a:pt x="316888" y="4278"/>
                  </a:lnTo>
                  <a:lnTo>
                    <a:pt x="362331" y="16610"/>
                  </a:lnTo>
                  <a:lnTo>
                    <a:pt x="404176" y="36249"/>
                  </a:lnTo>
                  <a:lnTo>
                    <a:pt x="441664" y="62442"/>
                  </a:lnTo>
                  <a:lnTo>
                    <a:pt x="474038" y="94442"/>
                  </a:lnTo>
                  <a:lnTo>
                    <a:pt x="500538" y="131497"/>
                  </a:lnTo>
                  <a:lnTo>
                    <a:pt x="520405" y="172858"/>
                  </a:lnTo>
                  <a:lnTo>
                    <a:pt x="532882" y="217776"/>
                  </a:lnTo>
                  <a:lnTo>
                    <a:pt x="537210" y="265500"/>
                  </a:lnTo>
                  <a:close/>
                </a:path>
                <a:path w="537210" h="531495">
                  <a:moveTo>
                    <a:pt x="268605" y="530998"/>
                  </a:moveTo>
                  <a:lnTo>
                    <a:pt x="220322" y="526721"/>
                  </a:lnTo>
                  <a:lnTo>
                    <a:pt x="174880" y="514388"/>
                  </a:lnTo>
                  <a:lnTo>
                    <a:pt x="133034" y="494750"/>
                  </a:lnTo>
                  <a:lnTo>
                    <a:pt x="95546" y="468556"/>
                  </a:lnTo>
                  <a:lnTo>
                    <a:pt x="63172" y="436557"/>
                  </a:lnTo>
                  <a:lnTo>
                    <a:pt x="36672" y="399502"/>
                  </a:lnTo>
                  <a:lnTo>
                    <a:pt x="16804" y="358140"/>
                  </a:lnTo>
                  <a:lnTo>
                    <a:pt x="4327" y="313223"/>
                  </a:lnTo>
                  <a:lnTo>
                    <a:pt x="0" y="265499"/>
                  </a:lnTo>
                  <a:lnTo>
                    <a:pt x="537210" y="265500"/>
                  </a:lnTo>
                  <a:lnTo>
                    <a:pt x="532882" y="313223"/>
                  </a:lnTo>
                  <a:lnTo>
                    <a:pt x="520405" y="358141"/>
                  </a:lnTo>
                  <a:lnTo>
                    <a:pt x="500537" y="399502"/>
                  </a:lnTo>
                  <a:lnTo>
                    <a:pt x="474037" y="436557"/>
                  </a:lnTo>
                  <a:lnTo>
                    <a:pt x="441663" y="468556"/>
                  </a:lnTo>
                  <a:lnTo>
                    <a:pt x="404174" y="494750"/>
                  </a:lnTo>
                  <a:lnTo>
                    <a:pt x="362329" y="514388"/>
                  </a:lnTo>
                  <a:lnTo>
                    <a:pt x="316887" y="526721"/>
                  </a:lnTo>
                  <a:lnTo>
                    <a:pt x="268605" y="530998"/>
                  </a:lnTo>
                  <a:close/>
                </a:path>
              </a:pathLst>
            </a:custGeom>
            <a:solidFill>
              <a:srgbClr val="000080">
                <a:alpha val="5803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36" name="object 36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1044892" y="4278085"/>
              <a:ext cx="520064" cy="515296"/>
            </a:xfrm>
            <a:prstGeom prst="rect">
              <a:avLst/>
            </a:prstGeom>
          </p:spPr>
        </p:pic>
      </p:grpSp>
      <p:sp>
        <p:nvSpPr>
          <p:cNvPr id="37" name="object 37"/>
          <p:cNvSpPr txBox="1"/>
          <p:nvPr/>
        </p:nvSpPr>
        <p:spPr>
          <a:xfrm>
            <a:off x="1878964" y="4208999"/>
            <a:ext cx="1803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solidFill>
                  <a:srgbClr val="FF0000"/>
                </a:solidFill>
                <a:latin typeface="Microsoft JhengHei"/>
                <a:cs typeface="Microsoft JhengHei"/>
              </a:rPr>
              <a:t>焊料与焊剂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1122219" y="4414555"/>
            <a:ext cx="3435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FFFFFF"/>
                </a:solidFill>
                <a:latin typeface="Arial"/>
                <a:cs typeface="Arial"/>
              </a:rPr>
              <a:t>4.4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39" name="object 39"/>
          <p:cNvGrpSpPr/>
          <p:nvPr/>
        </p:nvGrpSpPr>
        <p:grpSpPr>
          <a:xfrm>
            <a:off x="962024" y="5076824"/>
            <a:ext cx="7317105" cy="679450"/>
            <a:chOff x="962024" y="5076824"/>
            <a:chExt cx="7317105" cy="679450"/>
          </a:xfrm>
        </p:grpSpPr>
        <p:sp>
          <p:nvSpPr>
            <p:cNvPr id="40" name="object 40"/>
            <p:cNvSpPr/>
            <p:nvPr/>
          </p:nvSpPr>
          <p:spPr>
            <a:xfrm>
              <a:off x="1389014" y="5605462"/>
              <a:ext cx="6890384" cy="95250"/>
            </a:xfrm>
            <a:custGeom>
              <a:rect l="l" t="t" r="r" b="b"/>
              <a:pathLst>
                <a:path w="6890384" h="95250">
                  <a:moveTo>
                    <a:pt x="31749" y="52291"/>
                  </a:moveTo>
                  <a:lnTo>
                    <a:pt x="0" y="52387"/>
                  </a:lnTo>
                  <a:lnTo>
                    <a:pt x="95" y="84137"/>
                  </a:lnTo>
                  <a:lnTo>
                    <a:pt x="31845" y="84041"/>
                  </a:lnTo>
                  <a:lnTo>
                    <a:pt x="31749" y="52291"/>
                  </a:lnTo>
                  <a:close/>
                </a:path>
                <a:path w="6890384" h="95250">
                  <a:moveTo>
                    <a:pt x="95249" y="52100"/>
                  </a:moveTo>
                  <a:lnTo>
                    <a:pt x="63499" y="52196"/>
                  </a:lnTo>
                  <a:lnTo>
                    <a:pt x="63595" y="83945"/>
                  </a:lnTo>
                  <a:lnTo>
                    <a:pt x="95345" y="83849"/>
                  </a:lnTo>
                  <a:lnTo>
                    <a:pt x="95249" y="52100"/>
                  </a:lnTo>
                  <a:close/>
                </a:path>
                <a:path w="6890384" h="95250">
                  <a:moveTo>
                    <a:pt x="158749" y="51908"/>
                  </a:moveTo>
                  <a:lnTo>
                    <a:pt x="126999" y="52004"/>
                  </a:lnTo>
                  <a:lnTo>
                    <a:pt x="127095" y="83754"/>
                  </a:lnTo>
                  <a:lnTo>
                    <a:pt x="158844" y="83658"/>
                  </a:lnTo>
                  <a:lnTo>
                    <a:pt x="158749" y="51908"/>
                  </a:lnTo>
                  <a:close/>
                </a:path>
                <a:path w="6890384" h="95250">
                  <a:moveTo>
                    <a:pt x="222248" y="51717"/>
                  </a:moveTo>
                  <a:lnTo>
                    <a:pt x="190498" y="51813"/>
                  </a:lnTo>
                  <a:lnTo>
                    <a:pt x="190594" y="83562"/>
                  </a:lnTo>
                  <a:lnTo>
                    <a:pt x="222344" y="83466"/>
                  </a:lnTo>
                  <a:lnTo>
                    <a:pt x="222248" y="51717"/>
                  </a:lnTo>
                  <a:close/>
                </a:path>
                <a:path w="6890384" h="95250">
                  <a:moveTo>
                    <a:pt x="285748" y="51525"/>
                  </a:moveTo>
                  <a:lnTo>
                    <a:pt x="253998" y="51621"/>
                  </a:lnTo>
                  <a:lnTo>
                    <a:pt x="254094" y="83371"/>
                  </a:lnTo>
                  <a:lnTo>
                    <a:pt x="285843" y="83275"/>
                  </a:lnTo>
                  <a:lnTo>
                    <a:pt x="285748" y="51525"/>
                  </a:lnTo>
                  <a:close/>
                </a:path>
                <a:path w="6890384" h="95250">
                  <a:moveTo>
                    <a:pt x="349247" y="51334"/>
                  </a:moveTo>
                  <a:lnTo>
                    <a:pt x="317497" y="51430"/>
                  </a:lnTo>
                  <a:lnTo>
                    <a:pt x="317593" y="83179"/>
                  </a:lnTo>
                  <a:lnTo>
                    <a:pt x="349343" y="83084"/>
                  </a:lnTo>
                  <a:lnTo>
                    <a:pt x="349247" y="51334"/>
                  </a:lnTo>
                  <a:close/>
                </a:path>
                <a:path w="6890384" h="95250">
                  <a:moveTo>
                    <a:pt x="412747" y="51143"/>
                  </a:moveTo>
                  <a:lnTo>
                    <a:pt x="380997" y="51238"/>
                  </a:lnTo>
                  <a:lnTo>
                    <a:pt x="381093" y="82988"/>
                  </a:lnTo>
                  <a:lnTo>
                    <a:pt x="412843" y="82892"/>
                  </a:lnTo>
                  <a:lnTo>
                    <a:pt x="412747" y="51143"/>
                  </a:lnTo>
                  <a:close/>
                </a:path>
                <a:path w="6890384" h="95250">
                  <a:moveTo>
                    <a:pt x="476246" y="50951"/>
                  </a:moveTo>
                  <a:lnTo>
                    <a:pt x="444497" y="51047"/>
                  </a:lnTo>
                  <a:lnTo>
                    <a:pt x="444593" y="82796"/>
                  </a:lnTo>
                  <a:lnTo>
                    <a:pt x="476342" y="82701"/>
                  </a:lnTo>
                  <a:lnTo>
                    <a:pt x="476246" y="50951"/>
                  </a:lnTo>
                  <a:close/>
                </a:path>
                <a:path w="6890384" h="95250">
                  <a:moveTo>
                    <a:pt x="539746" y="50760"/>
                  </a:moveTo>
                  <a:lnTo>
                    <a:pt x="507996" y="50855"/>
                  </a:lnTo>
                  <a:lnTo>
                    <a:pt x="508092" y="82605"/>
                  </a:lnTo>
                  <a:lnTo>
                    <a:pt x="539842" y="82509"/>
                  </a:lnTo>
                  <a:lnTo>
                    <a:pt x="539746" y="50760"/>
                  </a:lnTo>
                  <a:close/>
                </a:path>
                <a:path w="6890384" h="95250">
                  <a:moveTo>
                    <a:pt x="603246" y="50568"/>
                  </a:moveTo>
                  <a:lnTo>
                    <a:pt x="571496" y="50664"/>
                  </a:lnTo>
                  <a:lnTo>
                    <a:pt x="571592" y="82413"/>
                  </a:lnTo>
                  <a:lnTo>
                    <a:pt x="603342" y="82318"/>
                  </a:lnTo>
                  <a:lnTo>
                    <a:pt x="603246" y="50568"/>
                  </a:lnTo>
                  <a:close/>
                </a:path>
                <a:path w="6890384" h="95250">
                  <a:moveTo>
                    <a:pt x="666745" y="50377"/>
                  </a:moveTo>
                  <a:lnTo>
                    <a:pt x="634995" y="50472"/>
                  </a:lnTo>
                  <a:lnTo>
                    <a:pt x="635091" y="82222"/>
                  </a:lnTo>
                  <a:lnTo>
                    <a:pt x="666841" y="82126"/>
                  </a:lnTo>
                  <a:lnTo>
                    <a:pt x="666745" y="50377"/>
                  </a:lnTo>
                  <a:close/>
                </a:path>
                <a:path w="6890384" h="95250">
                  <a:moveTo>
                    <a:pt x="730245" y="50185"/>
                  </a:moveTo>
                  <a:lnTo>
                    <a:pt x="698495" y="50281"/>
                  </a:lnTo>
                  <a:lnTo>
                    <a:pt x="698591" y="82031"/>
                  </a:lnTo>
                  <a:lnTo>
                    <a:pt x="730341" y="81935"/>
                  </a:lnTo>
                  <a:lnTo>
                    <a:pt x="730245" y="50185"/>
                  </a:lnTo>
                  <a:close/>
                </a:path>
                <a:path w="6890384" h="95250">
                  <a:moveTo>
                    <a:pt x="793744" y="49994"/>
                  </a:moveTo>
                  <a:lnTo>
                    <a:pt x="761995" y="50089"/>
                  </a:lnTo>
                  <a:lnTo>
                    <a:pt x="762091" y="81839"/>
                  </a:lnTo>
                  <a:lnTo>
                    <a:pt x="793840" y="81743"/>
                  </a:lnTo>
                  <a:lnTo>
                    <a:pt x="793744" y="49994"/>
                  </a:lnTo>
                  <a:close/>
                </a:path>
                <a:path w="6890384" h="95250">
                  <a:moveTo>
                    <a:pt x="857244" y="49802"/>
                  </a:moveTo>
                  <a:lnTo>
                    <a:pt x="825494" y="49898"/>
                  </a:lnTo>
                  <a:lnTo>
                    <a:pt x="825590" y="81648"/>
                  </a:lnTo>
                  <a:lnTo>
                    <a:pt x="857340" y="81552"/>
                  </a:lnTo>
                  <a:lnTo>
                    <a:pt x="857244" y="49802"/>
                  </a:lnTo>
                  <a:close/>
                </a:path>
                <a:path w="6890384" h="95250">
                  <a:moveTo>
                    <a:pt x="920744" y="49611"/>
                  </a:moveTo>
                  <a:lnTo>
                    <a:pt x="888994" y="49707"/>
                  </a:lnTo>
                  <a:lnTo>
                    <a:pt x="889090" y="81456"/>
                  </a:lnTo>
                  <a:lnTo>
                    <a:pt x="920840" y="81360"/>
                  </a:lnTo>
                  <a:lnTo>
                    <a:pt x="920744" y="49611"/>
                  </a:lnTo>
                  <a:close/>
                </a:path>
                <a:path w="6890384" h="95250">
                  <a:moveTo>
                    <a:pt x="984243" y="49419"/>
                  </a:moveTo>
                  <a:lnTo>
                    <a:pt x="952493" y="49515"/>
                  </a:lnTo>
                  <a:lnTo>
                    <a:pt x="952589" y="81265"/>
                  </a:lnTo>
                  <a:lnTo>
                    <a:pt x="984339" y="81169"/>
                  </a:lnTo>
                  <a:lnTo>
                    <a:pt x="984243" y="49419"/>
                  </a:lnTo>
                  <a:close/>
                </a:path>
                <a:path w="6890384" h="95250">
                  <a:moveTo>
                    <a:pt x="1047743" y="49228"/>
                  </a:moveTo>
                  <a:lnTo>
                    <a:pt x="1015993" y="49324"/>
                  </a:lnTo>
                  <a:lnTo>
                    <a:pt x="1016089" y="81073"/>
                  </a:lnTo>
                  <a:lnTo>
                    <a:pt x="1047839" y="80978"/>
                  </a:lnTo>
                  <a:lnTo>
                    <a:pt x="1047743" y="49228"/>
                  </a:lnTo>
                  <a:close/>
                </a:path>
                <a:path w="6890384" h="95250">
                  <a:moveTo>
                    <a:pt x="1111243" y="49036"/>
                  </a:moveTo>
                  <a:lnTo>
                    <a:pt x="1079493" y="49132"/>
                  </a:lnTo>
                  <a:lnTo>
                    <a:pt x="1079589" y="80882"/>
                  </a:lnTo>
                  <a:lnTo>
                    <a:pt x="1111338" y="80786"/>
                  </a:lnTo>
                  <a:lnTo>
                    <a:pt x="1111243" y="49036"/>
                  </a:lnTo>
                  <a:close/>
                </a:path>
                <a:path w="6890384" h="95250">
                  <a:moveTo>
                    <a:pt x="1174742" y="48845"/>
                  </a:moveTo>
                  <a:lnTo>
                    <a:pt x="1142992" y="48941"/>
                  </a:lnTo>
                  <a:lnTo>
                    <a:pt x="1143088" y="80690"/>
                  </a:lnTo>
                  <a:lnTo>
                    <a:pt x="1174838" y="80595"/>
                  </a:lnTo>
                  <a:lnTo>
                    <a:pt x="1174742" y="48845"/>
                  </a:lnTo>
                  <a:close/>
                </a:path>
                <a:path w="6890384" h="95250">
                  <a:moveTo>
                    <a:pt x="1238242" y="48654"/>
                  </a:moveTo>
                  <a:lnTo>
                    <a:pt x="1206492" y="48749"/>
                  </a:lnTo>
                  <a:lnTo>
                    <a:pt x="1206588" y="80499"/>
                  </a:lnTo>
                  <a:lnTo>
                    <a:pt x="1238338" y="80403"/>
                  </a:lnTo>
                  <a:lnTo>
                    <a:pt x="1238242" y="48654"/>
                  </a:lnTo>
                  <a:close/>
                </a:path>
                <a:path w="6890384" h="95250">
                  <a:moveTo>
                    <a:pt x="1301741" y="48462"/>
                  </a:moveTo>
                  <a:lnTo>
                    <a:pt x="1269992" y="48558"/>
                  </a:lnTo>
                  <a:lnTo>
                    <a:pt x="1270087" y="80307"/>
                  </a:lnTo>
                  <a:lnTo>
                    <a:pt x="1301837" y="80212"/>
                  </a:lnTo>
                  <a:lnTo>
                    <a:pt x="1301741" y="48462"/>
                  </a:lnTo>
                  <a:close/>
                </a:path>
                <a:path w="6890384" h="95250">
                  <a:moveTo>
                    <a:pt x="1365241" y="48271"/>
                  </a:moveTo>
                  <a:lnTo>
                    <a:pt x="1333491" y="48366"/>
                  </a:lnTo>
                  <a:lnTo>
                    <a:pt x="1333587" y="80116"/>
                  </a:lnTo>
                  <a:lnTo>
                    <a:pt x="1365337" y="80020"/>
                  </a:lnTo>
                  <a:lnTo>
                    <a:pt x="1365241" y="48271"/>
                  </a:lnTo>
                  <a:close/>
                </a:path>
                <a:path w="6890384" h="95250">
                  <a:moveTo>
                    <a:pt x="1428741" y="48079"/>
                  </a:moveTo>
                  <a:lnTo>
                    <a:pt x="1396991" y="48175"/>
                  </a:lnTo>
                  <a:lnTo>
                    <a:pt x="1397087" y="79924"/>
                  </a:lnTo>
                  <a:lnTo>
                    <a:pt x="1428837" y="79829"/>
                  </a:lnTo>
                  <a:lnTo>
                    <a:pt x="1428741" y="48079"/>
                  </a:lnTo>
                  <a:close/>
                </a:path>
                <a:path w="6890384" h="95250">
                  <a:moveTo>
                    <a:pt x="1492240" y="47888"/>
                  </a:moveTo>
                  <a:lnTo>
                    <a:pt x="1460490" y="47983"/>
                  </a:lnTo>
                  <a:lnTo>
                    <a:pt x="1460586" y="79733"/>
                  </a:lnTo>
                  <a:lnTo>
                    <a:pt x="1492336" y="79637"/>
                  </a:lnTo>
                  <a:lnTo>
                    <a:pt x="1492240" y="47888"/>
                  </a:lnTo>
                  <a:close/>
                </a:path>
                <a:path w="6890384" h="95250">
                  <a:moveTo>
                    <a:pt x="1555740" y="47696"/>
                  </a:moveTo>
                  <a:lnTo>
                    <a:pt x="1523990" y="47792"/>
                  </a:lnTo>
                  <a:lnTo>
                    <a:pt x="1524086" y="79542"/>
                  </a:lnTo>
                  <a:lnTo>
                    <a:pt x="1555836" y="79446"/>
                  </a:lnTo>
                  <a:lnTo>
                    <a:pt x="1555740" y="47696"/>
                  </a:lnTo>
                  <a:close/>
                </a:path>
                <a:path w="6890384" h="95250">
                  <a:moveTo>
                    <a:pt x="1619239" y="47505"/>
                  </a:moveTo>
                  <a:lnTo>
                    <a:pt x="1587490" y="47600"/>
                  </a:lnTo>
                  <a:lnTo>
                    <a:pt x="1587586" y="79350"/>
                  </a:lnTo>
                  <a:lnTo>
                    <a:pt x="1619335" y="79254"/>
                  </a:lnTo>
                  <a:lnTo>
                    <a:pt x="1619239" y="47505"/>
                  </a:lnTo>
                  <a:close/>
                </a:path>
                <a:path w="6890384" h="95250">
                  <a:moveTo>
                    <a:pt x="1682739" y="47313"/>
                  </a:moveTo>
                  <a:lnTo>
                    <a:pt x="1650989" y="47409"/>
                  </a:lnTo>
                  <a:lnTo>
                    <a:pt x="1651085" y="79159"/>
                  </a:lnTo>
                  <a:lnTo>
                    <a:pt x="1682835" y="79063"/>
                  </a:lnTo>
                  <a:lnTo>
                    <a:pt x="1682739" y="47313"/>
                  </a:lnTo>
                  <a:close/>
                </a:path>
                <a:path w="6890384" h="95250">
                  <a:moveTo>
                    <a:pt x="1746239" y="47122"/>
                  </a:moveTo>
                  <a:lnTo>
                    <a:pt x="1714489" y="47218"/>
                  </a:lnTo>
                  <a:lnTo>
                    <a:pt x="1714585" y="78967"/>
                  </a:lnTo>
                  <a:lnTo>
                    <a:pt x="1746335" y="78871"/>
                  </a:lnTo>
                  <a:lnTo>
                    <a:pt x="1746239" y="47122"/>
                  </a:lnTo>
                  <a:close/>
                </a:path>
                <a:path w="6890384" h="95250">
                  <a:moveTo>
                    <a:pt x="1809738" y="46930"/>
                  </a:moveTo>
                  <a:lnTo>
                    <a:pt x="1777988" y="47026"/>
                  </a:lnTo>
                  <a:lnTo>
                    <a:pt x="1778084" y="78776"/>
                  </a:lnTo>
                  <a:lnTo>
                    <a:pt x="1809834" y="78680"/>
                  </a:lnTo>
                  <a:lnTo>
                    <a:pt x="1809738" y="46930"/>
                  </a:lnTo>
                  <a:close/>
                </a:path>
                <a:path w="6890384" h="95250">
                  <a:moveTo>
                    <a:pt x="1873238" y="46739"/>
                  </a:moveTo>
                  <a:lnTo>
                    <a:pt x="1841488" y="46835"/>
                  </a:lnTo>
                  <a:lnTo>
                    <a:pt x="1841584" y="78584"/>
                  </a:lnTo>
                  <a:lnTo>
                    <a:pt x="1873333" y="78489"/>
                  </a:lnTo>
                  <a:lnTo>
                    <a:pt x="1873238" y="46739"/>
                  </a:lnTo>
                  <a:close/>
                </a:path>
                <a:path w="6890384" h="95250">
                  <a:moveTo>
                    <a:pt x="1936737" y="46547"/>
                  </a:moveTo>
                  <a:lnTo>
                    <a:pt x="1904987" y="46643"/>
                  </a:lnTo>
                  <a:lnTo>
                    <a:pt x="1905083" y="78393"/>
                  </a:lnTo>
                  <a:lnTo>
                    <a:pt x="1936833" y="78297"/>
                  </a:lnTo>
                  <a:lnTo>
                    <a:pt x="1936737" y="46547"/>
                  </a:lnTo>
                  <a:close/>
                </a:path>
                <a:path w="6890384" h="95250">
                  <a:moveTo>
                    <a:pt x="2000236" y="46356"/>
                  </a:moveTo>
                  <a:lnTo>
                    <a:pt x="1968487" y="46452"/>
                  </a:lnTo>
                  <a:lnTo>
                    <a:pt x="1968582" y="78201"/>
                  </a:lnTo>
                  <a:lnTo>
                    <a:pt x="2000332" y="78106"/>
                  </a:lnTo>
                  <a:lnTo>
                    <a:pt x="2000236" y="46356"/>
                  </a:lnTo>
                  <a:close/>
                </a:path>
                <a:path w="6890384" h="95250">
                  <a:moveTo>
                    <a:pt x="2063735" y="46165"/>
                  </a:moveTo>
                  <a:lnTo>
                    <a:pt x="2031986" y="46260"/>
                  </a:lnTo>
                  <a:lnTo>
                    <a:pt x="2032081" y="78010"/>
                  </a:lnTo>
                  <a:lnTo>
                    <a:pt x="2063831" y="77914"/>
                  </a:lnTo>
                  <a:lnTo>
                    <a:pt x="2063735" y="46165"/>
                  </a:lnTo>
                  <a:close/>
                </a:path>
                <a:path w="6890384" h="95250">
                  <a:moveTo>
                    <a:pt x="2127235" y="45973"/>
                  </a:moveTo>
                  <a:lnTo>
                    <a:pt x="2095485" y="46069"/>
                  </a:lnTo>
                  <a:lnTo>
                    <a:pt x="2095581" y="77818"/>
                  </a:lnTo>
                  <a:lnTo>
                    <a:pt x="2127330" y="77723"/>
                  </a:lnTo>
                  <a:lnTo>
                    <a:pt x="2127235" y="45973"/>
                  </a:lnTo>
                  <a:close/>
                </a:path>
                <a:path w="6890384" h="95250">
                  <a:moveTo>
                    <a:pt x="2190734" y="45782"/>
                  </a:moveTo>
                  <a:lnTo>
                    <a:pt x="2158984" y="45877"/>
                  </a:lnTo>
                  <a:lnTo>
                    <a:pt x="2159080" y="77627"/>
                  </a:lnTo>
                  <a:lnTo>
                    <a:pt x="2190830" y="77531"/>
                  </a:lnTo>
                  <a:lnTo>
                    <a:pt x="2190734" y="45782"/>
                  </a:lnTo>
                  <a:close/>
                </a:path>
                <a:path w="6890384" h="95250">
                  <a:moveTo>
                    <a:pt x="2254233" y="45590"/>
                  </a:moveTo>
                  <a:lnTo>
                    <a:pt x="2222483" y="45686"/>
                  </a:lnTo>
                  <a:lnTo>
                    <a:pt x="2222579" y="77435"/>
                  </a:lnTo>
                  <a:lnTo>
                    <a:pt x="2254329" y="77340"/>
                  </a:lnTo>
                  <a:lnTo>
                    <a:pt x="2254233" y="45590"/>
                  </a:lnTo>
                  <a:close/>
                </a:path>
                <a:path w="6890384" h="95250">
                  <a:moveTo>
                    <a:pt x="2317732" y="45399"/>
                  </a:moveTo>
                  <a:lnTo>
                    <a:pt x="2285983" y="45494"/>
                  </a:lnTo>
                  <a:lnTo>
                    <a:pt x="2286078" y="77244"/>
                  </a:lnTo>
                  <a:lnTo>
                    <a:pt x="2317828" y="77148"/>
                  </a:lnTo>
                  <a:lnTo>
                    <a:pt x="2317732" y="45399"/>
                  </a:lnTo>
                  <a:close/>
                </a:path>
                <a:path w="6890384" h="95250">
                  <a:moveTo>
                    <a:pt x="2381231" y="45207"/>
                  </a:moveTo>
                  <a:lnTo>
                    <a:pt x="2349482" y="45303"/>
                  </a:lnTo>
                  <a:lnTo>
                    <a:pt x="2349578" y="77053"/>
                  </a:lnTo>
                  <a:lnTo>
                    <a:pt x="2381327" y="76957"/>
                  </a:lnTo>
                  <a:lnTo>
                    <a:pt x="2381231" y="45207"/>
                  </a:lnTo>
                  <a:close/>
                </a:path>
                <a:path w="6890384" h="95250">
                  <a:moveTo>
                    <a:pt x="2444731" y="45016"/>
                  </a:moveTo>
                  <a:lnTo>
                    <a:pt x="2412981" y="45111"/>
                  </a:lnTo>
                  <a:lnTo>
                    <a:pt x="2413077" y="76861"/>
                  </a:lnTo>
                  <a:lnTo>
                    <a:pt x="2444826" y="76765"/>
                  </a:lnTo>
                  <a:lnTo>
                    <a:pt x="2444731" y="45016"/>
                  </a:lnTo>
                  <a:close/>
                </a:path>
                <a:path w="6890384" h="95250">
                  <a:moveTo>
                    <a:pt x="2508230" y="44824"/>
                  </a:moveTo>
                  <a:lnTo>
                    <a:pt x="2476480" y="44920"/>
                  </a:lnTo>
                  <a:lnTo>
                    <a:pt x="2476576" y="76670"/>
                  </a:lnTo>
                  <a:lnTo>
                    <a:pt x="2508326" y="76574"/>
                  </a:lnTo>
                  <a:lnTo>
                    <a:pt x="2508230" y="44824"/>
                  </a:lnTo>
                  <a:close/>
                </a:path>
                <a:path w="6890384" h="95250">
                  <a:moveTo>
                    <a:pt x="2571729" y="44633"/>
                  </a:moveTo>
                  <a:lnTo>
                    <a:pt x="2539980" y="44729"/>
                  </a:lnTo>
                  <a:lnTo>
                    <a:pt x="2540075" y="76478"/>
                  </a:lnTo>
                  <a:lnTo>
                    <a:pt x="2571825" y="76382"/>
                  </a:lnTo>
                  <a:lnTo>
                    <a:pt x="2571729" y="44633"/>
                  </a:lnTo>
                  <a:close/>
                </a:path>
                <a:path w="6890384" h="95250">
                  <a:moveTo>
                    <a:pt x="2635228" y="44441"/>
                  </a:moveTo>
                  <a:lnTo>
                    <a:pt x="2603479" y="44537"/>
                  </a:lnTo>
                  <a:lnTo>
                    <a:pt x="2603574" y="76287"/>
                  </a:lnTo>
                  <a:lnTo>
                    <a:pt x="2635324" y="76191"/>
                  </a:lnTo>
                  <a:lnTo>
                    <a:pt x="2635228" y="44441"/>
                  </a:lnTo>
                  <a:close/>
                </a:path>
                <a:path w="6890384" h="95250">
                  <a:moveTo>
                    <a:pt x="2698728" y="44250"/>
                  </a:moveTo>
                  <a:lnTo>
                    <a:pt x="2666978" y="44346"/>
                  </a:lnTo>
                  <a:lnTo>
                    <a:pt x="2667074" y="76095"/>
                  </a:lnTo>
                  <a:lnTo>
                    <a:pt x="2698823" y="76000"/>
                  </a:lnTo>
                  <a:lnTo>
                    <a:pt x="2698728" y="44250"/>
                  </a:lnTo>
                  <a:close/>
                </a:path>
                <a:path w="6890384" h="95250">
                  <a:moveTo>
                    <a:pt x="2762227" y="44058"/>
                  </a:moveTo>
                  <a:lnTo>
                    <a:pt x="2730477" y="44154"/>
                  </a:lnTo>
                  <a:lnTo>
                    <a:pt x="2730573" y="75904"/>
                  </a:lnTo>
                  <a:lnTo>
                    <a:pt x="2762323" y="75808"/>
                  </a:lnTo>
                  <a:lnTo>
                    <a:pt x="2762227" y="44058"/>
                  </a:lnTo>
                  <a:close/>
                </a:path>
                <a:path w="6890384" h="95250">
                  <a:moveTo>
                    <a:pt x="2825726" y="43867"/>
                  </a:moveTo>
                  <a:lnTo>
                    <a:pt x="2793976" y="43963"/>
                  </a:lnTo>
                  <a:lnTo>
                    <a:pt x="2794072" y="75712"/>
                  </a:lnTo>
                  <a:lnTo>
                    <a:pt x="2825822" y="75617"/>
                  </a:lnTo>
                  <a:lnTo>
                    <a:pt x="2825726" y="43867"/>
                  </a:lnTo>
                  <a:close/>
                </a:path>
                <a:path w="6890384" h="95250">
                  <a:moveTo>
                    <a:pt x="2889225" y="43676"/>
                  </a:moveTo>
                  <a:lnTo>
                    <a:pt x="2857476" y="43771"/>
                  </a:lnTo>
                  <a:lnTo>
                    <a:pt x="2857571" y="75521"/>
                  </a:lnTo>
                  <a:lnTo>
                    <a:pt x="2889321" y="75425"/>
                  </a:lnTo>
                  <a:lnTo>
                    <a:pt x="2889225" y="43676"/>
                  </a:lnTo>
                  <a:close/>
                </a:path>
                <a:path w="6890384" h="95250">
                  <a:moveTo>
                    <a:pt x="2952725" y="43484"/>
                  </a:moveTo>
                  <a:lnTo>
                    <a:pt x="2920975" y="43580"/>
                  </a:lnTo>
                  <a:lnTo>
                    <a:pt x="2921071" y="75329"/>
                  </a:lnTo>
                  <a:lnTo>
                    <a:pt x="2952820" y="75234"/>
                  </a:lnTo>
                  <a:lnTo>
                    <a:pt x="2952725" y="43484"/>
                  </a:lnTo>
                  <a:close/>
                </a:path>
                <a:path w="6890384" h="95250">
                  <a:moveTo>
                    <a:pt x="3016224" y="43293"/>
                  </a:moveTo>
                  <a:lnTo>
                    <a:pt x="2984474" y="43388"/>
                  </a:lnTo>
                  <a:lnTo>
                    <a:pt x="2984570" y="75138"/>
                  </a:lnTo>
                  <a:lnTo>
                    <a:pt x="3016319" y="75042"/>
                  </a:lnTo>
                  <a:lnTo>
                    <a:pt x="3016224" y="43293"/>
                  </a:lnTo>
                  <a:close/>
                </a:path>
                <a:path w="6890384" h="95250">
                  <a:moveTo>
                    <a:pt x="3079723" y="43101"/>
                  </a:moveTo>
                  <a:lnTo>
                    <a:pt x="3047973" y="43197"/>
                  </a:lnTo>
                  <a:lnTo>
                    <a:pt x="3048069" y="74946"/>
                  </a:lnTo>
                  <a:lnTo>
                    <a:pt x="3079819" y="74851"/>
                  </a:lnTo>
                  <a:lnTo>
                    <a:pt x="3079723" y="43101"/>
                  </a:lnTo>
                  <a:close/>
                </a:path>
                <a:path w="6890384" h="95250">
                  <a:moveTo>
                    <a:pt x="3143222" y="42910"/>
                  </a:moveTo>
                  <a:lnTo>
                    <a:pt x="3111473" y="43005"/>
                  </a:lnTo>
                  <a:lnTo>
                    <a:pt x="3111568" y="74755"/>
                  </a:lnTo>
                  <a:lnTo>
                    <a:pt x="3143318" y="74659"/>
                  </a:lnTo>
                  <a:lnTo>
                    <a:pt x="3143222" y="42910"/>
                  </a:lnTo>
                  <a:close/>
                </a:path>
                <a:path w="6890384" h="95250">
                  <a:moveTo>
                    <a:pt x="3206721" y="42718"/>
                  </a:moveTo>
                  <a:lnTo>
                    <a:pt x="3174972" y="42814"/>
                  </a:lnTo>
                  <a:lnTo>
                    <a:pt x="3175068" y="74564"/>
                  </a:lnTo>
                  <a:lnTo>
                    <a:pt x="3206817" y="74468"/>
                  </a:lnTo>
                  <a:lnTo>
                    <a:pt x="3206721" y="42718"/>
                  </a:lnTo>
                  <a:close/>
                </a:path>
                <a:path w="6890384" h="95250">
                  <a:moveTo>
                    <a:pt x="3270221" y="42527"/>
                  </a:moveTo>
                  <a:lnTo>
                    <a:pt x="3238471" y="42622"/>
                  </a:lnTo>
                  <a:lnTo>
                    <a:pt x="3238567" y="74372"/>
                  </a:lnTo>
                  <a:lnTo>
                    <a:pt x="3270316" y="74276"/>
                  </a:lnTo>
                  <a:lnTo>
                    <a:pt x="3270221" y="42527"/>
                  </a:lnTo>
                  <a:close/>
                </a:path>
                <a:path w="6890384" h="95250">
                  <a:moveTo>
                    <a:pt x="3333720" y="42335"/>
                  </a:moveTo>
                  <a:lnTo>
                    <a:pt x="3301970" y="42431"/>
                  </a:lnTo>
                  <a:lnTo>
                    <a:pt x="3302066" y="74181"/>
                  </a:lnTo>
                  <a:lnTo>
                    <a:pt x="3333816" y="74085"/>
                  </a:lnTo>
                  <a:lnTo>
                    <a:pt x="3333720" y="42335"/>
                  </a:lnTo>
                  <a:close/>
                </a:path>
                <a:path w="6890384" h="95250">
                  <a:moveTo>
                    <a:pt x="3397219" y="42144"/>
                  </a:moveTo>
                  <a:lnTo>
                    <a:pt x="3365469" y="42240"/>
                  </a:lnTo>
                  <a:lnTo>
                    <a:pt x="3365565" y="73989"/>
                  </a:lnTo>
                  <a:lnTo>
                    <a:pt x="3397315" y="73893"/>
                  </a:lnTo>
                  <a:lnTo>
                    <a:pt x="3397219" y="42144"/>
                  </a:lnTo>
                  <a:close/>
                </a:path>
                <a:path w="6890384" h="95250">
                  <a:moveTo>
                    <a:pt x="3460719" y="41952"/>
                  </a:moveTo>
                  <a:lnTo>
                    <a:pt x="3428969" y="42048"/>
                  </a:lnTo>
                  <a:lnTo>
                    <a:pt x="3429065" y="73798"/>
                  </a:lnTo>
                  <a:lnTo>
                    <a:pt x="3460815" y="73702"/>
                  </a:lnTo>
                  <a:lnTo>
                    <a:pt x="3460719" y="41952"/>
                  </a:lnTo>
                  <a:close/>
                </a:path>
                <a:path w="6890384" h="95250">
                  <a:moveTo>
                    <a:pt x="3524219" y="41761"/>
                  </a:moveTo>
                  <a:lnTo>
                    <a:pt x="3492469" y="41857"/>
                  </a:lnTo>
                  <a:lnTo>
                    <a:pt x="3492565" y="73606"/>
                  </a:lnTo>
                  <a:lnTo>
                    <a:pt x="3524315" y="73511"/>
                  </a:lnTo>
                  <a:lnTo>
                    <a:pt x="3524219" y="41761"/>
                  </a:lnTo>
                  <a:close/>
                </a:path>
                <a:path w="6890384" h="95250">
                  <a:moveTo>
                    <a:pt x="3587719" y="41569"/>
                  </a:moveTo>
                  <a:lnTo>
                    <a:pt x="3555969" y="41665"/>
                  </a:lnTo>
                  <a:lnTo>
                    <a:pt x="3556065" y="73415"/>
                  </a:lnTo>
                  <a:lnTo>
                    <a:pt x="3587815" y="73319"/>
                  </a:lnTo>
                  <a:lnTo>
                    <a:pt x="3587719" y="41569"/>
                  </a:lnTo>
                  <a:close/>
                </a:path>
                <a:path w="6890384" h="95250">
                  <a:moveTo>
                    <a:pt x="3651219" y="41378"/>
                  </a:moveTo>
                  <a:lnTo>
                    <a:pt x="3619469" y="41474"/>
                  </a:lnTo>
                  <a:lnTo>
                    <a:pt x="3619565" y="73223"/>
                  </a:lnTo>
                  <a:lnTo>
                    <a:pt x="3651315" y="73128"/>
                  </a:lnTo>
                  <a:lnTo>
                    <a:pt x="3651219" y="41378"/>
                  </a:lnTo>
                  <a:close/>
                </a:path>
                <a:path w="6890384" h="95250">
                  <a:moveTo>
                    <a:pt x="3714719" y="41187"/>
                  </a:moveTo>
                  <a:lnTo>
                    <a:pt x="3682969" y="41282"/>
                  </a:lnTo>
                  <a:lnTo>
                    <a:pt x="3683065" y="73032"/>
                  </a:lnTo>
                  <a:lnTo>
                    <a:pt x="3714815" y="72936"/>
                  </a:lnTo>
                  <a:lnTo>
                    <a:pt x="3714719" y="41187"/>
                  </a:lnTo>
                  <a:close/>
                </a:path>
                <a:path w="6890384" h="95250">
                  <a:moveTo>
                    <a:pt x="3778219" y="40995"/>
                  </a:moveTo>
                  <a:lnTo>
                    <a:pt x="3746469" y="41091"/>
                  </a:lnTo>
                  <a:lnTo>
                    <a:pt x="3746565" y="72840"/>
                  </a:lnTo>
                  <a:lnTo>
                    <a:pt x="3778315" y="72745"/>
                  </a:lnTo>
                  <a:lnTo>
                    <a:pt x="3778219" y="40995"/>
                  </a:lnTo>
                  <a:close/>
                </a:path>
                <a:path w="6890384" h="95250">
                  <a:moveTo>
                    <a:pt x="3841719" y="40804"/>
                  </a:moveTo>
                  <a:lnTo>
                    <a:pt x="3809969" y="40899"/>
                  </a:lnTo>
                  <a:lnTo>
                    <a:pt x="3810065" y="72649"/>
                  </a:lnTo>
                  <a:lnTo>
                    <a:pt x="3841815" y="72553"/>
                  </a:lnTo>
                  <a:lnTo>
                    <a:pt x="3841719" y="40804"/>
                  </a:lnTo>
                  <a:close/>
                </a:path>
                <a:path w="6890384" h="95250">
                  <a:moveTo>
                    <a:pt x="3905219" y="40612"/>
                  </a:moveTo>
                  <a:lnTo>
                    <a:pt x="3873469" y="40708"/>
                  </a:lnTo>
                  <a:lnTo>
                    <a:pt x="3873565" y="72457"/>
                  </a:lnTo>
                  <a:lnTo>
                    <a:pt x="3905315" y="72362"/>
                  </a:lnTo>
                  <a:lnTo>
                    <a:pt x="3905219" y="40612"/>
                  </a:lnTo>
                  <a:close/>
                </a:path>
                <a:path w="6890384" h="95250">
                  <a:moveTo>
                    <a:pt x="3968719" y="40421"/>
                  </a:moveTo>
                  <a:lnTo>
                    <a:pt x="3936969" y="40516"/>
                  </a:lnTo>
                  <a:lnTo>
                    <a:pt x="3937065" y="72266"/>
                  </a:lnTo>
                  <a:lnTo>
                    <a:pt x="3968815" y="72170"/>
                  </a:lnTo>
                  <a:lnTo>
                    <a:pt x="3968719" y="40421"/>
                  </a:lnTo>
                  <a:close/>
                </a:path>
                <a:path w="6890384" h="95250">
                  <a:moveTo>
                    <a:pt x="4032219" y="40229"/>
                  </a:moveTo>
                  <a:lnTo>
                    <a:pt x="4000469" y="40325"/>
                  </a:lnTo>
                  <a:lnTo>
                    <a:pt x="4000565" y="72075"/>
                  </a:lnTo>
                  <a:lnTo>
                    <a:pt x="4032315" y="71979"/>
                  </a:lnTo>
                  <a:lnTo>
                    <a:pt x="4032219" y="40229"/>
                  </a:lnTo>
                  <a:close/>
                </a:path>
                <a:path w="6890384" h="95250">
                  <a:moveTo>
                    <a:pt x="4095719" y="40038"/>
                  </a:moveTo>
                  <a:lnTo>
                    <a:pt x="4063969" y="40133"/>
                  </a:lnTo>
                  <a:lnTo>
                    <a:pt x="4064065" y="71883"/>
                  </a:lnTo>
                  <a:lnTo>
                    <a:pt x="4095815" y="71787"/>
                  </a:lnTo>
                  <a:lnTo>
                    <a:pt x="4095719" y="40038"/>
                  </a:lnTo>
                  <a:close/>
                </a:path>
                <a:path w="6890384" h="95250">
                  <a:moveTo>
                    <a:pt x="4159219" y="39846"/>
                  </a:moveTo>
                  <a:lnTo>
                    <a:pt x="4127469" y="39942"/>
                  </a:lnTo>
                  <a:lnTo>
                    <a:pt x="4127565" y="71692"/>
                  </a:lnTo>
                  <a:lnTo>
                    <a:pt x="4159315" y="71596"/>
                  </a:lnTo>
                  <a:lnTo>
                    <a:pt x="4159219" y="39846"/>
                  </a:lnTo>
                  <a:close/>
                </a:path>
                <a:path w="6890384" h="95250">
                  <a:moveTo>
                    <a:pt x="4222719" y="39655"/>
                  </a:moveTo>
                  <a:lnTo>
                    <a:pt x="4190969" y="39751"/>
                  </a:lnTo>
                  <a:lnTo>
                    <a:pt x="4191065" y="71500"/>
                  </a:lnTo>
                  <a:lnTo>
                    <a:pt x="4222815" y="71404"/>
                  </a:lnTo>
                  <a:lnTo>
                    <a:pt x="4222719" y="39655"/>
                  </a:lnTo>
                  <a:close/>
                </a:path>
                <a:path w="6890384" h="95250">
                  <a:moveTo>
                    <a:pt x="4286219" y="39463"/>
                  </a:moveTo>
                  <a:lnTo>
                    <a:pt x="4254469" y="39559"/>
                  </a:lnTo>
                  <a:lnTo>
                    <a:pt x="4254565" y="71309"/>
                  </a:lnTo>
                  <a:lnTo>
                    <a:pt x="4286315" y="71213"/>
                  </a:lnTo>
                  <a:lnTo>
                    <a:pt x="4286219" y="39463"/>
                  </a:lnTo>
                  <a:close/>
                </a:path>
                <a:path w="6890384" h="95250">
                  <a:moveTo>
                    <a:pt x="4349719" y="39272"/>
                  </a:moveTo>
                  <a:lnTo>
                    <a:pt x="4317969" y="39368"/>
                  </a:lnTo>
                  <a:lnTo>
                    <a:pt x="4318065" y="71117"/>
                  </a:lnTo>
                  <a:lnTo>
                    <a:pt x="4349815" y="71022"/>
                  </a:lnTo>
                  <a:lnTo>
                    <a:pt x="4349719" y="39272"/>
                  </a:lnTo>
                  <a:close/>
                </a:path>
                <a:path w="6890384" h="95250">
                  <a:moveTo>
                    <a:pt x="4413219" y="39080"/>
                  </a:moveTo>
                  <a:lnTo>
                    <a:pt x="4381469" y="39176"/>
                  </a:lnTo>
                  <a:lnTo>
                    <a:pt x="4381565" y="70926"/>
                  </a:lnTo>
                  <a:lnTo>
                    <a:pt x="4413315" y="70830"/>
                  </a:lnTo>
                  <a:lnTo>
                    <a:pt x="4413219" y="39080"/>
                  </a:lnTo>
                  <a:close/>
                </a:path>
                <a:path w="6890384" h="95250">
                  <a:moveTo>
                    <a:pt x="4476719" y="38889"/>
                  </a:moveTo>
                  <a:lnTo>
                    <a:pt x="4444969" y="38985"/>
                  </a:lnTo>
                  <a:lnTo>
                    <a:pt x="4445065" y="70734"/>
                  </a:lnTo>
                  <a:lnTo>
                    <a:pt x="4476815" y="70639"/>
                  </a:lnTo>
                  <a:lnTo>
                    <a:pt x="4476719" y="38889"/>
                  </a:lnTo>
                  <a:close/>
                </a:path>
                <a:path w="6890384" h="95250">
                  <a:moveTo>
                    <a:pt x="4540219" y="38698"/>
                  </a:moveTo>
                  <a:lnTo>
                    <a:pt x="4508469" y="38793"/>
                  </a:lnTo>
                  <a:lnTo>
                    <a:pt x="4508565" y="70543"/>
                  </a:lnTo>
                  <a:lnTo>
                    <a:pt x="4540315" y="70447"/>
                  </a:lnTo>
                  <a:lnTo>
                    <a:pt x="4540219" y="38698"/>
                  </a:lnTo>
                  <a:close/>
                </a:path>
                <a:path w="6890384" h="95250">
                  <a:moveTo>
                    <a:pt x="4603719" y="38506"/>
                  </a:moveTo>
                  <a:lnTo>
                    <a:pt x="4571969" y="38602"/>
                  </a:lnTo>
                  <a:lnTo>
                    <a:pt x="4572065" y="70351"/>
                  </a:lnTo>
                  <a:lnTo>
                    <a:pt x="4603815" y="70256"/>
                  </a:lnTo>
                  <a:lnTo>
                    <a:pt x="4603719" y="38506"/>
                  </a:lnTo>
                  <a:close/>
                </a:path>
                <a:path w="6890384" h="95250">
                  <a:moveTo>
                    <a:pt x="4667219" y="38315"/>
                  </a:moveTo>
                  <a:lnTo>
                    <a:pt x="4635469" y="38410"/>
                  </a:lnTo>
                  <a:lnTo>
                    <a:pt x="4635565" y="70160"/>
                  </a:lnTo>
                  <a:lnTo>
                    <a:pt x="4667315" y="70064"/>
                  </a:lnTo>
                  <a:lnTo>
                    <a:pt x="4667219" y="38315"/>
                  </a:lnTo>
                  <a:close/>
                </a:path>
                <a:path w="6890384" h="95250">
                  <a:moveTo>
                    <a:pt x="4730719" y="38123"/>
                  </a:moveTo>
                  <a:lnTo>
                    <a:pt x="4698969" y="38219"/>
                  </a:lnTo>
                  <a:lnTo>
                    <a:pt x="4699065" y="69968"/>
                  </a:lnTo>
                  <a:lnTo>
                    <a:pt x="4730815" y="69873"/>
                  </a:lnTo>
                  <a:lnTo>
                    <a:pt x="4730719" y="38123"/>
                  </a:lnTo>
                  <a:close/>
                </a:path>
                <a:path w="6890384" h="95250">
                  <a:moveTo>
                    <a:pt x="4794219" y="37932"/>
                  </a:moveTo>
                  <a:lnTo>
                    <a:pt x="4762469" y="38027"/>
                  </a:lnTo>
                  <a:lnTo>
                    <a:pt x="4762565" y="69777"/>
                  </a:lnTo>
                  <a:lnTo>
                    <a:pt x="4794315" y="69681"/>
                  </a:lnTo>
                  <a:lnTo>
                    <a:pt x="4794219" y="37932"/>
                  </a:lnTo>
                  <a:close/>
                </a:path>
                <a:path w="6890384" h="95250">
                  <a:moveTo>
                    <a:pt x="4857719" y="37740"/>
                  </a:moveTo>
                  <a:lnTo>
                    <a:pt x="4825969" y="37836"/>
                  </a:lnTo>
                  <a:lnTo>
                    <a:pt x="4826065" y="69586"/>
                  </a:lnTo>
                  <a:lnTo>
                    <a:pt x="4857815" y="69490"/>
                  </a:lnTo>
                  <a:lnTo>
                    <a:pt x="4857719" y="37740"/>
                  </a:lnTo>
                  <a:close/>
                </a:path>
                <a:path w="6890384" h="95250">
                  <a:moveTo>
                    <a:pt x="4921219" y="37549"/>
                  </a:moveTo>
                  <a:lnTo>
                    <a:pt x="4889469" y="37644"/>
                  </a:lnTo>
                  <a:lnTo>
                    <a:pt x="4889565" y="69394"/>
                  </a:lnTo>
                  <a:lnTo>
                    <a:pt x="4921315" y="69298"/>
                  </a:lnTo>
                  <a:lnTo>
                    <a:pt x="4921219" y="37549"/>
                  </a:lnTo>
                  <a:close/>
                </a:path>
                <a:path w="6890384" h="95250">
                  <a:moveTo>
                    <a:pt x="4984719" y="37357"/>
                  </a:moveTo>
                  <a:lnTo>
                    <a:pt x="4952969" y="37453"/>
                  </a:lnTo>
                  <a:lnTo>
                    <a:pt x="4953065" y="69203"/>
                  </a:lnTo>
                  <a:lnTo>
                    <a:pt x="4984815" y="69107"/>
                  </a:lnTo>
                  <a:lnTo>
                    <a:pt x="4984719" y="37357"/>
                  </a:lnTo>
                  <a:close/>
                </a:path>
                <a:path w="6890384" h="95250">
                  <a:moveTo>
                    <a:pt x="5048219" y="37166"/>
                  </a:moveTo>
                  <a:lnTo>
                    <a:pt x="5016469" y="37262"/>
                  </a:lnTo>
                  <a:lnTo>
                    <a:pt x="5016565" y="69011"/>
                  </a:lnTo>
                  <a:lnTo>
                    <a:pt x="5048315" y="68915"/>
                  </a:lnTo>
                  <a:lnTo>
                    <a:pt x="5048219" y="37166"/>
                  </a:lnTo>
                  <a:close/>
                </a:path>
                <a:path w="6890384" h="95250">
                  <a:moveTo>
                    <a:pt x="5111719" y="36974"/>
                  </a:moveTo>
                  <a:lnTo>
                    <a:pt x="5079969" y="37070"/>
                  </a:lnTo>
                  <a:lnTo>
                    <a:pt x="5080065" y="68820"/>
                  </a:lnTo>
                  <a:lnTo>
                    <a:pt x="5111815" y="68724"/>
                  </a:lnTo>
                  <a:lnTo>
                    <a:pt x="5111719" y="36974"/>
                  </a:lnTo>
                  <a:close/>
                </a:path>
                <a:path w="6890384" h="95250">
                  <a:moveTo>
                    <a:pt x="5175219" y="36783"/>
                  </a:moveTo>
                  <a:lnTo>
                    <a:pt x="5143469" y="36879"/>
                  </a:lnTo>
                  <a:lnTo>
                    <a:pt x="5143564" y="68628"/>
                  </a:lnTo>
                  <a:lnTo>
                    <a:pt x="5175314" y="68533"/>
                  </a:lnTo>
                  <a:lnTo>
                    <a:pt x="5175219" y="36783"/>
                  </a:lnTo>
                  <a:close/>
                </a:path>
                <a:path w="6890384" h="95250">
                  <a:moveTo>
                    <a:pt x="5238719" y="36591"/>
                  </a:moveTo>
                  <a:lnTo>
                    <a:pt x="5206969" y="36687"/>
                  </a:lnTo>
                  <a:lnTo>
                    <a:pt x="5207064" y="68437"/>
                  </a:lnTo>
                  <a:lnTo>
                    <a:pt x="5238814" y="68341"/>
                  </a:lnTo>
                  <a:lnTo>
                    <a:pt x="5238719" y="36591"/>
                  </a:lnTo>
                  <a:close/>
                </a:path>
                <a:path w="6890384" h="95250">
                  <a:moveTo>
                    <a:pt x="5302219" y="36400"/>
                  </a:moveTo>
                  <a:lnTo>
                    <a:pt x="5270469" y="36496"/>
                  </a:lnTo>
                  <a:lnTo>
                    <a:pt x="5270564" y="68245"/>
                  </a:lnTo>
                  <a:lnTo>
                    <a:pt x="5302314" y="68150"/>
                  </a:lnTo>
                  <a:lnTo>
                    <a:pt x="5302219" y="36400"/>
                  </a:lnTo>
                  <a:close/>
                </a:path>
                <a:path w="6890384" h="95250">
                  <a:moveTo>
                    <a:pt x="5365719" y="36209"/>
                  </a:moveTo>
                  <a:lnTo>
                    <a:pt x="5333969" y="36304"/>
                  </a:lnTo>
                  <a:lnTo>
                    <a:pt x="5334064" y="68054"/>
                  </a:lnTo>
                  <a:lnTo>
                    <a:pt x="5365814" y="67958"/>
                  </a:lnTo>
                  <a:lnTo>
                    <a:pt x="5365719" y="36209"/>
                  </a:lnTo>
                  <a:close/>
                </a:path>
                <a:path w="6890384" h="95250">
                  <a:moveTo>
                    <a:pt x="5429219" y="36017"/>
                  </a:moveTo>
                  <a:lnTo>
                    <a:pt x="5397469" y="36113"/>
                  </a:lnTo>
                  <a:lnTo>
                    <a:pt x="5397564" y="67862"/>
                  </a:lnTo>
                  <a:lnTo>
                    <a:pt x="5429314" y="67767"/>
                  </a:lnTo>
                  <a:lnTo>
                    <a:pt x="5429219" y="36017"/>
                  </a:lnTo>
                  <a:close/>
                </a:path>
                <a:path w="6890384" h="95250">
                  <a:moveTo>
                    <a:pt x="5492719" y="35826"/>
                  </a:moveTo>
                  <a:lnTo>
                    <a:pt x="5460969" y="35921"/>
                  </a:lnTo>
                  <a:lnTo>
                    <a:pt x="5461064" y="67671"/>
                  </a:lnTo>
                  <a:lnTo>
                    <a:pt x="5492814" y="67575"/>
                  </a:lnTo>
                  <a:lnTo>
                    <a:pt x="5492719" y="35826"/>
                  </a:lnTo>
                  <a:close/>
                </a:path>
                <a:path w="6890384" h="95250">
                  <a:moveTo>
                    <a:pt x="5556219" y="35634"/>
                  </a:moveTo>
                  <a:lnTo>
                    <a:pt x="5524469" y="35730"/>
                  </a:lnTo>
                  <a:lnTo>
                    <a:pt x="5524564" y="67479"/>
                  </a:lnTo>
                  <a:lnTo>
                    <a:pt x="5556314" y="67384"/>
                  </a:lnTo>
                  <a:lnTo>
                    <a:pt x="5556219" y="35634"/>
                  </a:lnTo>
                  <a:close/>
                </a:path>
                <a:path w="6890384" h="95250">
                  <a:moveTo>
                    <a:pt x="5619719" y="35443"/>
                  </a:moveTo>
                  <a:lnTo>
                    <a:pt x="5587969" y="35538"/>
                  </a:lnTo>
                  <a:lnTo>
                    <a:pt x="5588064" y="67288"/>
                  </a:lnTo>
                  <a:lnTo>
                    <a:pt x="5619814" y="67192"/>
                  </a:lnTo>
                  <a:lnTo>
                    <a:pt x="5619719" y="35443"/>
                  </a:lnTo>
                  <a:close/>
                </a:path>
                <a:path w="6890384" h="95250">
                  <a:moveTo>
                    <a:pt x="5683219" y="35251"/>
                  </a:moveTo>
                  <a:lnTo>
                    <a:pt x="5651469" y="35347"/>
                  </a:lnTo>
                  <a:lnTo>
                    <a:pt x="5651564" y="67097"/>
                  </a:lnTo>
                  <a:lnTo>
                    <a:pt x="5683314" y="67001"/>
                  </a:lnTo>
                  <a:lnTo>
                    <a:pt x="5683219" y="35251"/>
                  </a:lnTo>
                  <a:close/>
                </a:path>
                <a:path w="6890384" h="95250">
                  <a:moveTo>
                    <a:pt x="5746719" y="35060"/>
                  </a:moveTo>
                  <a:lnTo>
                    <a:pt x="5714969" y="35155"/>
                  </a:lnTo>
                  <a:lnTo>
                    <a:pt x="5715064" y="66905"/>
                  </a:lnTo>
                  <a:lnTo>
                    <a:pt x="5746814" y="66809"/>
                  </a:lnTo>
                  <a:lnTo>
                    <a:pt x="5746719" y="35060"/>
                  </a:lnTo>
                  <a:close/>
                </a:path>
                <a:path w="6890384" h="95250">
                  <a:moveTo>
                    <a:pt x="5810219" y="34868"/>
                  </a:moveTo>
                  <a:lnTo>
                    <a:pt x="5778469" y="34964"/>
                  </a:lnTo>
                  <a:lnTo>
                    <a:pt x="5778564" y="66714"/>
                  </a:lnTo>
                  <a:lnTo>
                    <a:pt x="5810314" y="66618"/>
                  </a:lnTo>
                  <a:lnTo>
                    <a:pt x="5810219" y="34868"/>
                  </a:lnTo>
                  <a:close/>
                </a:path>
                <a:path w="6890384" h="95250">
                  <a:moveTo>
                    <a:pt x="5873719" y="34677"/>
                  </a:moveTo>
                  <a:lnTo>
                    <a:pt x="5841969" y="34773"/>
                  </a:lnTo>
                  <a:lnTo>
                    <a:pt x="5842064" y="66522"/>
                  </a:lnTo>
                  <a:lnTo>
                    <a:pt x="5873814" y="66426"/>
                  </a:lnTo>
                  <a:lnTo>
                    <a:pt x="5873719" y="34677"/>
                  </a:lnTo>
                  <a:close/>
                </a:path>
                <a:path w="6890384" h="95250">
                  <a:moveTo>
                    <a:pt x="5937219" y="34485"/>
                  </a:moveTo>
                  <a:lnTo>
                    <a:pt x="5905469" y="34581"/>
                  </a:lnTo>
                  <a:lnTo>
                    <a:pt x="5905564" y="66331"/>
                  </a:lnTo>
                  <a:lnTo>
                    <a:pt x="5937314" y="66235"/>
                  </a:lnTo>
                  <a:lnTo>
                    <a:pt x="5937219" y="34485"/>
                  </a:lnTo>
                  <a:close/>
                </a:path>
                <a:path w="6890384" h="95250">
                  <a:moveTo>
                    <a:pt x="6000719" y="34294"/>
                  </a:moveTo>
                  <a:lnTo>
                    <a:pt x="5968969" y="34390"/>
                  </a:lnTo>
                  <a:lnTo>
                    <a:pt x="5969064" y="66139"/>
                  </a:lnTo>
                  <a:lnTo>
                    <a:pt x="6000814" y="66044"/>
                  </a:lnTo>
                  <a:lnTo>
                    <a:pt x="6000719" y="34294"/>
                  </a:lnTo>
                  <a:close/>
                </a:path>
                <a:path w="6890384" h="95250">
                  <a:moveTo>
                    <a:pt x="6064219" y="34102"/>
                  </a:moveTo>
                  <a:lnTo>
                    <a:pt x="6032469" y="34198"/>
                  </a:lnTo>
                  <a:lnTo>
                    <a:pt x="6032564" y="65948"/>
                  </a:lnTo>
                  <a:lnTo>
                    <a:pt x="6064314" y="65852"/>
                  </a:lnTo>
                  <a:lnTo>
                    <a:pt x="6064219" y="34102"/>
                  </a:lnTo>
                  <a:close/>
                </a:path>
                <a:path w="6890384" h="95250">
                  <a:moveTo>
                    <a:pt x="6127719" y="33911"/>
                  </a:moveTo>
                  <a:lnTo>
                    <a:pt x="6095969" y="34007"/>
                  </a:lnTo>
                  <a:lnTo>
                    <a:pt x="6096064" y="65756"/>
                  </a:lnTo>
                  <a:lnTo>
                    <a:pt x="6127814" y="65661"/>
                  </a:lnTo>
                  <a:lnTo>
                    <a:pt x="6127719" y="33911"/>
                  </a:lnTo>
                  <a:close/>
                </a:path>
                <a:path w="6890384" h="95250">
                  <a:moveTo>
                    <a:pt x="6191219" y="33720"/>
                  </a:moveTo>
                  <a:lnTo>
                    <a:pt x="6159469" y="33815"/>
                  </a:lnTo>
                  <a:lnTo>
                    <a:pt x="6159564" y="65565"/>
                  </a:lnTo>
                  <a:lnTo>
                    <a:pt x="6191314" y="65469"/>
                  </a:lnTo>
                  <a:lnTo>
                    <a:pt x="6191219" y="33720"/>
                  </a:lnTo>
                  <a:close/>
                </a:path>
                <a:path w="6890384" h="95250">
                  <a:moveTo>
                    <a:pt x="6254719" y="33528"/>
                  </a:moveTo>
                  <a:lnTo>
                    <a:pt x="6222969" y="33624"/>
                  </a:lnTo>
                  <a:lnTo>
                    <a:pt x="6223064" y="65373"/>
                  </a:lnTo>
                  <a:lnTo>
                    <a:pt x="6254814" y="65278"/>
                  </a:lnTo>
                  <a:lnTo>
                    <a:pt x="6254719" y="33528"/>
                  </a:lnTo>
                  <a:close/>
                </a:path>
                <a:path w="6890384" h="95250">
                  <a:moveTo>
                    <a:pt x="6318219" y="33336"/>
                  </a:moveTo>
                  <a:lnTo>
                    <a:pt x="6286469" y="33432"/>
                  </a:lnTo>
                  <a:lnTo>
                    <a:pt x="6286564" y="65182"/>
                  </a:lnTo>
                  <a:lnTo>
                    <a:pt x="6318314" y="65085"/>
                  </a:lnTo>
                  <a:lnTo>
                    <a:pt x="6318219" y="33336"/>
                  </a:lnTo>
                  <a:close/>
                </a:path>
                <a:path w="6890384" h="95250">
                  <a:moveTo>
                    <a:pt x="6381719" y="33144"/>
                  </a:moveTo>
                  <a:lnTo>
                    <a:pt x="6349969" y="33240"/>
                  </a:lnTo>
                  <a:lnTo>
                    <a:pt x="6350064" y="64989"/>
                  </a:lnTo>
                  <a:lnTo>
                    <a:pt x="6381814" y="64893"/>
                  </a:lnTo>
                  <a:lnTo>
                    <a:pt x="6381719" y="33144"/>
                  </a:lnTo>
                  <a:close/>
                </a:path>
                <a:path w="6890384" h="95250">
                  <a:moveTo>
                    <a:pt x="6445219" y="32951"/>
                  </a:moveTo>
                  <a:lnTo>
                    <a:pt x="6413469" y="33047"/>
                  </a:lnTo>
                  <a:lnTo>
                    <a:pt x="6413564" y="64797"/>
                  </a:lnTo>
                  <a:lnTo>
                    <a:pt x="6445314" y="64701"/>
                  </a:lnTo>
                  <a:lnTo>
                    <a:pt x="6445219" y="32951"/>
                  </a:lnTo>
                  <a:close/>
                </a:path>
                <a:path w="6890384" h="95250">
                  <a:moveTo>
                    <a:pt x="6508719" y="32759"/>
                  </a:moveTo>
                  <a:lnTo>
                    <a:pt x="6476969" y="32855"/>
                  </a:lnTo>
                  <a:lnTo>
                    <a:pt x="6477064" y="64605"/>
                  </a:lnTo>
                  <a:lnTo>
                    <a:pt x="6508814" y="64509"/>
                  </a:lnTo>
                  <a:lnTo>
                    <a:pt x="6508719" y="32759"/>
                  </a:lnTo>
                  <a:close/>
                </a:path>
                <a:path w="6890384" h="95250">
                  <a:moveTo>
                    <a:pt x="6572219" y="32567"/>
                  </a:moveTo>
                  <a:lnTo>
                    <a:pt x="6540469" y="32663"/>
                  </a:lnTo>
                  <a:lnTo>
                    <a:pt x="6540564" y="64413"/>
                  </a:lnTo>
                  <a:lnTo>
                    <a:pt x="6572314" y="64317"/>
                  </a:lnTo>
                  <a:lnTo>
                    <a:pt x="6572219" y="32567"/>
                  </a:lnTo>
                  <a:close/>
                </a:path>
                <a:path w="6890384" h="95250">
                  <a:moveTo>
                    <a:pt x="6635719" y="32375"/>
                  </a:moveTo>
                  <a:lnTo>
                    <a:pt x="6603969" y="32471"/>
                  </a:lnTo>
                  <a:lnTo>
                    <a:pt x="6604064" y="64220"/>
                  </a:lnTo>
                  <a:lnTo>
                    <a:pt x="6635814" y="64124"/>
                  </a:lnTo>
                  <a:lnTo>
                    <a:pt x="6635719" y="32375"/>
                  </a:lnTo>
                  <a:close/>
                </a:path>
                <a:path w="6890384" h="95250">
                  <a:moveTo>
                    <a:pt x="6699219" y="32182"/>
                  </a:moveTo>
                  <a:lnTo>
                    <a:pt x="6667469" y="32279"/>
                  </a:lnTo>
                  <a:lnTo>
                    <a:pt x="6667564" y="64028"/>
                  </a:lnTo>
                  <a:lnTo>
                    <a:pt x="6699314" y="63932"/>
                  </a:lnTo>
                  <a:lnTo>
                    <a:pt x="6699219" y="32182"/>
                  </a:lnTo>
                  <a:close/>
                </a:path>
                <a:path w="6890384" h="95250">
                  <a:moveTo>
                    <a:pt x="6762719" y="31990"/>
                  </a:moveTo>
                  <a:lnTo>
                    <a:pt x="6730969" y="32086"/>
                  </a:lnTo>
                  <a:lnTo>
                    <a:pt x="6731064" y="63836"/>
                  </a:lnTo>
                  <a:lnTo>
                    <a:pt x="6762814" y="63740"/>
                  </a:lnTo>
                  <a:lnTo>
                    <a:pt x="6762719" y="31990"/>
                  </a:lnTo>
                  <a:close/>
                </a:path>
                <a:path w="6890384" h="95250">
                  <a:moveTo>
                    <a:pt x="6886589" y="31836"/>
                  </a:moveTo>
                  <a:lnTo>
                    <a:pt x="6813514" y="31836"/>
                  </a:lnTo>
                  <a:lnTo>
                    <a:pt x="6813611" y="63586"/>
                  </a:lnTo>
                  <a:lnTo>
                    <a:pt x="6797800" y="63634"/>
                  </a:lnTo>
                  <a:lnTo>
                    <a:pt x="6798346" y="66295"/>
                  </a:lnTo>
                  <a:lnTo>
                    <a:pt x="6808598" y="81402"/>
                  </a:lnTo>
                  <a:lnTo>
                    <a:pt x="6823767" y="91563"/>
                  </a:lnTo>
                  <a:lnTo>
                    <a:pt x="6842316" y="95249"/>
                  </a:lnTo>
                  <a:lnTo>
                    <a:pt x="6860842" y="91450"/>
                  </a:lnTo>
                  <a:lnTo>
                    <a:pt x="6875949" y="81198"/>
                  </a:lnTo>
                  <a:lnTo>
                    <a:pt x="6886110" y="66029"/>
                  </a:lnTo>
                  <a:lnTo>
                    <a:pt x="6889797" y="47480"/>
                  </a:lnTo>
                  <a:lnTo>
                    <a:pt x="6886589" y="31836"/>
                  </a:lnTo>
                  <a:close/>
                </a:path>
                <a:path w="6890384" h="95250">
                  <a:moveTo>
                    <a:pt x="6797704" y="31884"/>
                  </a:moveTo>
                  <a:lnTo>
                    <a:pt x="6794468" y="31894"/>
                  </a:lnTo>
                  <a:lnTo>
                    <a:pt x="6794565" y="63644"/>
                  </a:lnTo>
                  <a:lnTo>
                    <a:pt x="6797800" y="63634"/>
                  </a:lnTo>
                  <a:lnTo>
                    <a:pt x="6794547" y="47768"/>
                  </a:lnTo>
                  <a:lnTo>
                    <a:pt x="6797704" y="31884"/>
                  </a:lnTo>
                  <a:close/>
                </a:path>
                <a:path w="6890384" h="95250">
                  <a:moveTo>
                    <a:pt x="6813514" y="31836"/>
                  </a:moveTo>
                  <a:lnTo>
                    <a:pt x="6797702" y="31894"/>
                  </a:lnTo>
                  <a:lnTo>
                    <a:pt x="6794547" y="47768"/>
                  </a:lnTo>
                  <a:lnTo>
                    <a:pt x="6797800" y="63634"/>
                  </a:lnTo>
                  <a:lnTo>
                    <a:pt x="6813611" y="63586"/>
                  </a:lnTo>
                  <a:lnTo>
                    <a:pt x="6813514" y="31836"/>
                  </a:lnTo>
                  <a:close/>
                </a:path>
                <a:path w="6890384" h="95250">
                  <a:moveTo>
                    <a:pt x="6842028" y="0"/>
                  </a:moveTo>
                  <a:lnTo>
                    <a:pt x="6823502" y="3798"/>
                  </a:lnTo>
                  <a:lnTo>
                    <a:pt x="6808394" y="14050"/>
                  </a:lnTo>
                  <a:lnTo>
                    <a:pt x="6798234" y="29219"/>
                  </a:lnTo>
                  <a:lnTo>
                    <a:pt x="6797704" y="31884"/>
                  </a:lnTo>
                  <a:lnTo>
                    <a:pt x="6886589" y="31836"/>
                  </a:lnTo>
                  <a:lnTo>
                    <a:pt x="6885998" y="28954"/>
                  </a:lnTo>
                  <a:lnTo>
                    <a:pt x="6875746" y="13847"/>
                  </a:lnTo>
                  <a:lnTo>
                    <a:pt x="6860577" y="3686"/>
                  </a:lnTo>
                  <a:lnTo>
                    <a:pt x="6842028" y="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1" name="object 41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962024" y="5076824"/>
              <a:ext cx="685799" cy="679449"/>
            </a:xfrm>
            <a:prstGeom prst="rect">
              <a:avLst/>
            </a:prstGeom>
          </p:spPr>
        </p:pic>
        <p:sp>
          <p:nvSpPr>
            <p:cNvPr id="42" name="object 42"/>
            <p:cNvSpPr/>
            <p:nvPr/>
          </p:nvSpPr>
          <p:spPr>
            <a:xfrm>
              <a:off x="962024" y="5076824"/>
              <a:ext cx="685800" cy="679450"/>
            </a:xfrm>
            <a:custGeom>
              <a:rect l="l" t="t" r="r" b="b"/>
              <a:pathLst>
                <a:path w="685800" h="679450">
                  <a:moveTo>
                    <a:pt x="685799" y="339725"/>
                  </a:moveTo>
                  <a:lnTo>
                    <a:pt x="0" y="339725"/>
                  </a:lnTo>
                  <a:lnTo>
                    <a:pt x="3130" y="293625"/>
                  </a:lnTo>
                  <a:lnTo>
                    <a:pt x="12249" y="249412"/>
                  </a:lnTo>
                  <a:lnTo>
                    <a:pt x="26947" y="207488"/>
                  </a:lnTo>
                  <a:lnTo>
                    <a:pt x="46816" y="168258"/>
                  </a:lnTo>
                  <a:lnTo>
                    <a:pt x="71448" y="132128"/>
                  </a:lnTo>
                  <a:lnTo>
                    <a:pt x="100434" y="99502"/>
                  </a:lnTo>
                  <a:lnTo>
                    <a:pt x="133365" y="70785"/>
                  </a:lnTo>
                  <a:lnTo>
                    <a:pt x="169833" y="46382"/>
                  </a:lnTo>
                  <a:lnTo>
                    <a:pt x="209429" y="26697"/>
                  </a:lnTo>
                  <a:lnTo>
                    <a:pt x="251746" y="12135"/>
                  </a:lnTo>
                  <a:lnTo>
                    <a:pt x="296377" y="3101"/>
                  </a:lnTo>
                  <a:lnTo>
                    <a:pt x="342900" y="0"/>
                  </a:lnTo>
                  <a:lnTo>
                    <a:pt x="389431" y="3101"/>
                  </a:lnTo>
                  <a:lnTo>
                    <a:pt x="434057" y="12135"/>
                  </a:lnTo>
                  <a:lnTo>
                    <a:pt x="476373" y="26697"/>
                  </a:lnTo>
                  <a:lnTo>
                    <a:pt x="515968" y="46382"/>
                  </a:lnTo>
                  <a:lnTo>
                    <a:pt x="552436" y="70786"/>
                  </a:lnTo>
                  <a:lnTo>
                    <a:pt x="585367" y="99503"/>
                  </a:lnTo>
                  <a:lnTo>
                    <a:pt x="614352" y="132129"/>
                  </a:lnTo>
                  <a:lnTo>
                    <a:pt x="638984" y="168259"/>
                  </a:lnTo>
                  <a:lnTo>
                    <a:pt x="658853" y="207489"/>
                  </a:lnTo>
                  <a:lnTo>
                    <a:pt x="673551" y="249413"/>
                  </a:lnTo>
                  <a:lnTo>
                    <a:pt x="682669" y="293626"/>
                  </a:lnTo>
                  <a:lnTo>
                    <a:pt x="685799" y="339725"/>
                  </a:lnTo>
                  <a:close/>
                </a:path>
                <a:path w="685800" h="679450">
                  <a:moveTo>
                    <a:pt x="342900" y="679449"/>
                  </a:moveTo>
                  <a:lnTo>
                    <a:pt x="296370" y="676347"/>
                  </a:lnTo>
                  <a:lnTo>
                    <a:pt x="251743" y="667313"/>
                  </a:lnTo>
                  <a:lnTo>
                    <a:pt x="209428" y="652751"/>
                  </a:lnTo>
                  <a:lnTo>
                    <a:pt x="169831" y="633066"/>
                  </a:lnTo>
                  <a:lnTo>
                    <a:pt x="133364" y="608662"/>
                  </a:lnTo>
                  <a:lnTo>
                    <a:pt x="100433" y="579945"/>
                  </a:lnTo>
                  <a:lnTo>
                    <a:pt x="71447" y="547319"/>
                  </a:lnTo>
                  <a:lnTo>
                    <a:pt x="46815" y="511189"/>
                  </a:lnTo>
                  <a:lnTo>
                    <a:pt x="26946" y="471960"/>
                  </a:lnTo>
                  <a:lnTo>
                    <a:pt x="12248" y="430036"/>
                  </a:lnTo>
                  <a:lnTo>
                    <a:pt x="3130" y="385822"/>
                  </a:lnTo>
                  <a:lnTo>
                    <a:pt x="0" y="339723"/>
                  </a:lnTo>
                  <a:lnTo>
                    <a:pt x="685799" y="339725"/>
                  </a:lnTo>
                  <a:lnTo>
                    <a:pt x="682669" y="385822"/>
                  </a:lnTo>
                  <a:lnTo>
                    <a:pt x="673551" y="430036"/>
                  </a:lnTo>
                  <a:lnTo>
                    <a:pt x="658853" y="471960"/>
                  </a:lnTo>
                  <a:lnTo>
                    <a:pt x="638983" y="511189"/>
                  </a:lnTo>
                  <a:lnTo>
                    <a:pt x="614352" y="547320"/>
                  </a:lnTo>
                  <a:lnTo>
                    <a:pt x="585366" y="579946"/>
                  </a:lnTo>
                  <a:lnTo>
                    <a:pt x="552435" y="608663"/>
                  </a:lnTo>
                  <a:lnTo>
                    <a:pt x="515968" y="633066"/>
                  </a:lnTo>
                  <a:lnTo>
                    <a:pt x="476372" y="652751"/>
                  </a:lnTo>
                  <a:lnTo>
                    <a:pt x="434056" y="667313"/>
                  </a:lnTo>
                  <a:lnTo>
                    <a:pt x="389429" y="676347"/>
                  </a:lnTo>
                  <a:lnTo>
                    <a:pt x="342900" y="679449"/>
                  </a:lnTo>
                  <a:close/>
                </a:path>
              </a:pathLst>
            </a:custGeom>
            <a:solidFill>
              <a:srgbClr val="0000FF">
                <a:alpha val="5803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3" name="object 43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1007744" y="5121074"/>
              <a:ext cx="594360" cy="592377"/>
            </a:xfrm>
            <a:prstGeom prst="rect">
              <a:avLst/>
            </a:prstGeom>
          </p:spPr>
        </p:pic>
        <p:sp>
          <p:nvSpPr>
            <p:cNvPr id="44" name="object 44"/>
            <p:cNvSpPr/>
            <p:nvPr/>
          </p:nvSpPr>
          <p:spPr>
            <a:xfrm>
              <a:off x="1044891" y="5159614"/>
              <a:ext cx="537210" cy="531495"/>
            </a:xfrm>
            <a:custGeom>
              <a:rect l="l" t="t" r="r" b="b"/>
              <a:pathLst>
                <a:path w="537210" h="531495">
                  <a:moveTo>
                    <a:pt x="537210" y="265500"/>
                  </a:moveTo>
                  <a:lnTo>
                    <a:pt x="0" y="265500"/>
                  </a:lnTo>
                  <a:lnTo>
                    <a:pt x="4328" y="217775"/>
                  </a:lnTo>
                  <a:lnTo>
                    <a:pt x="16805" y="172857"/>
                  </a:lnTo>
                  <a:lnTo>
                    <a:pt x="36673" y="131496"/>
                  </a:lnTo>
                  <a:lnTo>
                    <a:pt x="63173" y="94441"/>
                  </a:lnTo>
                  <a:lnTo>
                    <a:pt x="95547" y="62442"/>
                  </a:lnTo>
                  <a:lnTo>
                    <a:pt x="133036" y="36248"/>
                  </a:lnTo>
                  <a:lnTo>
                    <a:pt x="174882" y="16610"/>
                  </a:lnTo>
                  <a:lnTo>
                    <a:pt x="220328" y="4277"/>
                  </a:lnTo>
                  <a:lnTo>
                    <a:pt x="268605" y="0"/>
                  </a:lnTo>
                  <a:lnTo>
                    <a:pt x="316888" y="4278"/>
                  </a:lnTo>
                  <a:lnTo>
                    <a:pt x="362331" y="16610"/>
                  </a:lnTo>
                  <a:lnTo>
                    <a:pt x="404176" y="36249"/>
                  </a:lnTo>
                  <a:lnTo>
                    <a:pt x="441664" y="62442"/>
                  </a:lnTo>
                  <a:lnTo>
                    <a:pt x="474038" y="94442"/>
                  </a:lnTo>
                  <a:lnTo>
                    <a:pt x="500538" y="131497"/>
                  </a:lnTo>
                  <a:lnTo>
                    <a:pt x="520405" y="172858"/>
                  </a:lnTo>
                  <a:lnTo>
                    <a:pt x="532882" y="217776"/>
                  </a:lnTo>
                  <a:lnTo>
                    <a:pt x="537210" y="265500"/>
                  </a:lnTo>
                  <a:close/>
                </a:path>
                <a:path w="537210" h="531495">
                  <a:moveTo>
                    <a:pt x="268605" y="530998"/>
                  </a:moveTo>
                  <a:lnTo>
                    <a:pt x="220322" y="526721"/>
                  </a:lnTo>
                  <a:lnTo>
                    <a:pt x="174880" y="514388"/>
                  </a:lnTo>
                  <a:lnTo>
                    <a:pt x="133034" y="494750"/>
                  </a:lnTo>
                  <a:lnTo>
                    <a:pt x="95546" y="468556"/>
                  </a:lnTo>
                  <a:lnTo>
                    <a:pt x="63172" y="436557"/>
                  </a:lnTo>
                  <a:lnTo>
                    <a:pt x="36672" y="399502"/>
                  </a:lnTo>
                  <a:lnTo>
                    <a:pt x="16804" y="358140"/>
                  </a:lnTo>
                  <a:lnTo>
                    <a:pt x="4327" y="313223"/>
                  </a:lnTo>
                  <a:lnTo>
                    <a:pt x="0" y="265499"/>
                  </a:lnTo>
                  <a:lnTo>
                    <a:pt x="537210" y="265500"/>
                  </a:lnTo>
                  <a:lnTo>
                    <a:pt x="532882" y="313223"/>
                  </a:lnTo>
                  <a:lnTo>
                    <a:pt x="520405" y="358141"/>
                  </a:lnTo>
                  <a:lnTo>
                    <a:pt x="500537" y="399502"/>
                  </a:lnTo>
                  <a:lnTo>
                    <a:pt x="474037" y="436557"/>
                  </a:lnTo>
                  <a:lnTo>
                    <a:pt x="441663" y="468556"/>
                  </a:lnTo>
                  <a:lnTo>
                    <a:pt x="404174" y="494750"/>
                  </a:lnTo>
                  <a:lnTo>
                    <a:pt x="362329" y="514388"/>
                  </a:lnTo>
                  <a:lnTo>
                    <a:pt x="316887" y="526721"/>
                  </a:lnTo>
                  <a:lnTo>
                    <a:pt x="268605" y="530998"/>
                  </a:lnTo>
                  <a:close/>
                </a:path>
              </a:pathLst>
            </a:custGeom>
            <a:solidFill>
              <a:srgbClr val="000080">
                <a:alpha val="5803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5" name="object 45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1044892" y="5149622"/>
              <a:ext cx="520064" cy="515296"/>
            </a:xfrm>
            <a:prstGeom prst="rect">
              <a:avLst/>
            </a:prstGeom>
          </p:spPr>
        </p:pic>
      </p:grpSp>
      <p:sp>
        <p:nvSpPr>
          <p:cNvPr id="46" name="object 46"/>
          <p:cNvSpPr txBox="1"/>
          <p:nvPr/>
        </p:nvSpPr>
        <p:spPr>
          <a:xfrm>
            <a:off x="1878964" y="5080537"/>
            <a:ext cx="2159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solidFill>
                  <a:srgbClr val="FF0000"/>
                </a:solidFill>
                <a:latin typeface="Microsoft JhengHei"/>
                <a:cs typeface="Microsoft JhengHei"/>
              </a:rPr>
              <a:t>焊接技术要领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1122219" y="5286093"/>
            <a:ext cx="3435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FFFFFF"/>
                </a:solidFill>
                <a:latin typeface="Arial"/>
                <a:cs typeface="Arial"/>
              </a:rPr>
              <a:t>4.5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48" name="object 48"/>
          <p:cNvGrpSpPr/>
          <p:nvPr/>
        </p:nvGrpSpPr>
        <p:grpSpPr>
          <a:xfrm>
            <a:off x="990599" y="5929311"/>
            <a:ext cx="7317105" cy="679450"/>
            <a:chOff x="990599" y="5929311"/>
            <a:chExt cx="7317105" cy="679450"/>
          </a:xfrm>
        </p:grpSpPr>
        <p:sp>
          <p:nvSpPr>
            <p:cNvPr id="49" name="object 49"/>
            <p:cNvSpPr/>
            <p:nvPr/>
          </p:nvSpPr>
          <p:spPr>
            <a:xfrm>
              <a:off x="1417589" y="6457950"/>
              <a:ext cx="6890384" cy="95250"/>
            </a:xfrm>
            <a:custGeom>
              <a:rect l="l" t="t" r="r" b="b"/>
              <a:pathLst>
                <a:path w="6890384" h="95250">
                  <a:moveTo>
                    <a:pt x="31749" y="52292"/>
                  </a:moveTo>
                  <a:lnTo>
                    <a:pt x="0" y="52387"/>
                  </a:lnTo>
                  <a:lnTo>
                    <a:pt x="95" y="84136"/>
                  </a:lnTo>
                  <a:lnTo>
                    <a:pt x="31845" y="84041"/>
                  </a:lnTo>
                  <a:lnTo>
                    <a:pt x="31749" y="52292"/>
                  </a:lnTo>
                  <a:close/>
                </a:path>
                <a:path w="6890384" h="95250">
                  <a:moveTo>
                    <a:pt x="95249" y="52101"/>
                  </a:moveTo>
                  <a:lnTo>
                    <a:pt x="63499" y="52196"/>
                  </a:lnTo>
                  <a:lnTo>
                    <a:pt x="63595" y="83946"/>
                  </a:lnTo>
                  <a:lnTo>
                    <a:pt x="95344" y="83850"/>
                  </a:lnTo>
                  <a:lnTo>
                    <a:pt x="95249" y="52101"/>
                  </a:lnTo>
                  <a:close/>
                </a:path>
                <a:path w="6890384" h="95250">
                  <a:moveTo>
                    <a:pt x="158749" y="51910"/>
                  </a:moveTo>
                  <a:lnTo>
                    <a:pt x="126999" y="52006"/>
                  </a:lnTo>
                  <a:lnTo>
                    <a:pt x="127094" y="83755"/>
                  </a:lnTo>
                  <a:lnTo>
                    <a:pt x="158844" y="83660"/>
                  </a:lnTo>
                  <a:lnTo>
                    <a:pt x="158749" y="51910"/>
                  </a:lnTo>
                  <a:close/>
                </a:path>
                <a:path w="6890384" h="95250">
                  <a:moveTo>
                    <a:pt x="222248" y="51720"/>
                  </a:moveTo>
                  <a:lnTo>
                    <a:pt x="190498" y="51815"/>
                  </a:lnTo>
                  <a:lnTo>
                    <a:pt x="190594" y="83564"/>
                  </a:lnTo>
                  <a:lnTo>
                    <a:pt x="222343" y="83469"/>
                  </a:lnTo>
                  <a:lnTo>
                    <a:pt x="222248" y="51720"/>
                  </a:lnTo>
                  <a:close/>
                </a:path>
                <a:path w="6890384" h="95250">
                  <a:moveTo>
                    <a:pt x="285748" y="51529"/>
                  </a:moveTo>
                  <a:lnTo>
                    <a:pt x="253998" y="51624"/>
                  </a:lnTo>
                  <a:lnTo>
                    <a:pt x="254093" y="83373"/>
                  </a:lnTo>
                  <a:lnTo>
                    <a:pt x="285843" y="83278"/>
                  </a:lnTo>
                  <a:lnTo>
                    <a:pt x="285748" y="51529"/>
                  </a:lnTo>
                  <a:close/>
                </a:path>
                <a:path w="6890384" h="95250">
                  <a:moveTo>
                    <a:pt x="349247" y="51338"/>
                  </a:moveTo>
                  <a:lnTo>
                    <a:pt x="317497" y="51434"/>
                  </a:lnTo>
                  <a:lnTo>
                    <a:pt x="317593" y="83183"/>
                  </a:lnTo>
                  <a:lnTo>
                    <a:pt x="349343" y="83087"/>
                  </a:lnTo>
                  <a:lnTo>
                    <a:pt x="349247" y="51338"/>
                  </a:lnTo>
                  <a:close/>
                </a:path>
                <a:path w="6890384" h="95250">
                  <a:moveTo>
                    <a:pt x="412747" y="51148"/>
                  </a:moveTo>
                  <a:lnTo>
                    <a:pt x="380997" y="51243"/>
                  </a:lnTo>
                  <a:lnTo>
                    <a:pt x="381093" y="82992"/>
                  </a:lnTo>
                  <a:lnTo>
                    <a:pt x="412842" y="82897"/>
                  </a:lnTo>
                  <a:lnTo>
                    <a:pt x="412747" y="51148"/>
                  </a:lnTo>
                  <a:close/>
                </a:path>
                <a:path w="6890384" h="95250">
                  <a:moveTo>
                    <a:pt x="476246" y="50957"/>
                  </a:moveTo>
                  <a:lnTo>
                    <a:pt x="444497" y="51052"/>
                  </a:lnTo>
                  <a:lnTo>
                    <a:pt x="444592" y="82801"/>
                  </a:lnTo>
                  <a:lnTo>
                    <a:pt x="476342" y="82706"/>
                  </a:lnTo>
                  <a:lnTo>
                    <a:pt x="476246" y="50957"/>
                  </a:lnTo>
                  <a:close/>
                </a:path>
                <a:path w="6890384" h="95250">
                  <a:moveTo>
                    <a:pt x="539746" y="50766"/>
                  </a:moveTo>
                  <a:lnTo>
                    <a:pt x="507996" y="50862"/>
                  </a:lnTo>
                  <a:lnTo>
                    <a:pt x="508092" y="82611"/>
                  </a:lnTo>
                  <a:lnTo>
                    <a:pt x="539842" y="82515"/>
                  </a:lnTo>
                  <a:lnTo>
                    <a:pt x="539746" y="50766"/>
                  </a:lnTo>
                  <a:close/>
                </a:path>
                <a:path w="6890384" h="95250">
                  <a:moveTo>
                    <a:pt x="603246" y="50575"/>
                  </a:moveTo>
                  <a:lnTo>
                    <a:pt x="571496" y="50671"/>
                  </a:lnTo>
                  <a:lnTo>
                    <a:pt x="571591" y="82420"/>
                  </a:lnTo>
                  <a:lnTo>
                    <a:pt x="603341" y="82325"/>
                  </a:lnTo>
                  <a:lnTo>
                    <a:pt x="603246" y="50575"/>
                  </a:lnTo>
                  <a:close/>
                </a:path>
                <a:path w="6890384" h="95250">
                  <a:moveTo>
                    <a:pt x="666745" y="50385"/>
                  </a:moveTo>
                  <a:lnTo>
                    <a:pt x="634995" y="50480"/>
                  </a:lnTo>
                  <a:lnTo>
                    <a:pt x="635091" y="82229"/>
                  </a:lnTo>
                  <a:lnTo>
                    <a:pt x="666841" y="82134"/>
                  </a:lnTo>
                  <a:lnTo>
                    <a:pt x="666745" y="50385"/>
                  </a:lnTo>
                  <a:close/>
                </a:path>
                <a:path w="6890384" h="95250">
                  <a:moveTo>
                    <a:pt x="730245" y="50194"/>
                  </a:moveTo>
                  <a:lnTo>
                    <a:pt x="698495" y="50289"/>
                  </a:lnTo>
                  <a:lnTo>
                    <a:pt x="698591" y="82039"/>
                  </a:lnTo>
                  <a:lnTo>
                    <a:pt x="730340" y="81943"/>
                  </a:lnTo>
                  <a:lnTo>
                    <a:pt x="730245" y="50194"/>
                  </a:lnTo>
                  <a:close/>
                </a:path>
                <a:path w="6890384" h="95250">
                  <a:moveTo>
                    <a:pt x="793744" y="50003"/>
                  </a:moveTo>
                  <a:lnTo>
                    <a:pt x="761995" y="50099"/>
                  </a:lnTo>
                  <a:lnTo>
                    <a:pt x="762090" y="81848"/>
                  </a:lnTo>
                  <a:lnTo>
                    <a:pt x="793840" y="81753"/>
                  </a:lnTo>
                  <a:lnTo>
                    <a:pt x="793744" y="50003"/>
                  </a:lnTo>
                  <a:close/>
                </a:path>
                <a:path w="6890384" h="95250">
                  <a:moveTo>
                    <a:pt x="857244" y="49813"/>
                  </a:moveTo>
                  <a:lnTo>
                    <a:pt x="825494" y="49908"/>
                  </a:lnTo>
                  <a:lnTo>
                    <a:pt x="825590" y="81657"/>
                  </a:lnTo>
                  <a:lnTo>
                    <a:pt x="857340" y="81562"/>
                  </a:lnTo>
                  <a:lnTo>
                    <a:pt x="857244" y="49813"/>
                  </a:lnTo>
                  <a:close/>
                </a:path>
                <a:path w="6890384" h="95250">
                  <a:moveTo>
                    <a:pt x="920744" y="49622"/>
                  </a:moveTo>
                  <a:lnTo>
                    <a:pt x="888994" y="49717"/>
                  </a:lnTo>
                  <a:lnTo>
                    <a:pt x="889089" y="81467"/>
                  </a:lnTo>
                  <a:lnTo>
                    <a:pt x="920839" y="81371"/>
                  </a:lnTo>
                  <a:lnTo>
                    <a:pt x="920744" y="49622"/>
                  </a:lnTo>
                  <a:close/>
                </a:path>
                <a:path w="6890384" h="95250">
                  <a:moveTo>
                    <a:pt x="984243" y="49431"/>
                  </a:moveTo>
                  <a:lnTo>
                    <a:pt x="952493" y="49527"/>
                  </a:lnTo>
                  <a:lnTo>
                    <a:pt x="952589" y="81276"/>
                  </a:lnTo>
                  <a:lnTo>
                    <a:pt x="984339" y="81181"/>
                  </a:lnTo>
                  <a:lnTo>
                    <a:pt x="984243" y="49431"/>
                  </a:lnTo>
                  <a:close/>
                </a:path>
                <a:path w="6890384" h="95250">
                  <a:moveTo>
                    <a:pt x="1047743" y="49241"/>
                  </a:moveTo>
                  <a:lnTo>
                    <a:pt x="1015993" y="49336"/>
                  </a:lnTo>
                  <a:lnTo>
                    <a:pt x="1016089" y="81085"/>
                  </a:lnTo>
                  <a:lnTo>
                    <a:pt x="1047838" y="80990"/>
                  </a:lnTo>
                  <a:lnTo>
                    <a:pt x="1047743" y="49241"/>
                  </a:lnTo>
                  <a:close/>
                </a:path>
                <a:path w="6890384" h="95250">
                  <a:moveTo>
                    <a:pt x="1111243" y="49050"/>
                  </a:moveTo>
                  <a:lnTo>
                    <a:pt x="1079493" y="49145"/>
                  </a:lnTo>
                  <a:lnTo>
                    <a:pt x="1079588" y="80895"/>
                  </a:lnTo>
                  <a:lnTo>
                    <a:pt x="1111338" y="80799"/>
                  </a:lnTo>
                  <a:lnTo>
                    <a:pt x="1111243" y="49050"/>
                  </a:lnTo>
                  <a:close/>
                </a:path>
                <a:path w="6890384" h="95250">
                  <a:moveTo>
                    <a:pt x="1174742" y="48859"/>
                  </a:moveTo>
                  <a:lnTo>
                    <a:pt x="1142992" y="48955"/>
                  </a:lnTo>
                  <a:lnTo>
                    <a:pt x="1143088" y="80704"/>
                  </a:lnTo>
                  <a:lnTo>
                    <a:pt x="1174838" y="80609"/>
                  </a:lnTo>
                  <a:lnTo>
                    <a:pt x="1174742" y="48859"/>
                  </a:lnTo>
                  <a:close/>
                </a:path>
                <a:path w="6890384" h="95250">
                  <a:moveTo>
                    <a:pt x="1238242" y="48669"/>
                  </a:moveTo>
                  <a:lnTo>
                    <a:pt x="1206492" y="48764"/>
                  </a:lnTo>
                  <a:lnTo>
                    <a:pt x="1206587" y="80513"/>
                  </a:lnTo>
                  <a:lnTo>
                    <a:pt x="1238337" y="80418"/>
                  </a:lnTo>
                  <a:lnTo>
                    <a:pt x="1238242" y="48669"/>
                  </a:lnTo>
                  <a:close/>
                </a:path>
                <a:path w="6890384" h="95250">
                  <a:moveTo>
                    <a:pt x="1301741" y="48478"/>
                  </a:moveTo>
                  <a:lnTo>
                    <a:pt x="1269992" y="48573"/>
                  </a:lnTo>
                  <a:lnTo>
                    <a:pt x="1270087" y="80323"/>
                  </a:lnTo>
                  <a:lnTo>
                    <a:pt x="1301837" y="80227"/>
                  </a:lnTo>
                  <a:lnTo>
                    <a:pt x="1301741" y="48478"/>
                  </a:lnTo>
                  <a:close/>
                </a:path>
                <a:path w="6890384" h="95250">
                  <a:moveTo>
                    <a:pt x="1365241" y="48287"/>
                  </a:moveTo>
                  <a:lnTo>
                    <a:pt x="1333491" y="48383"/>
                  </a:lnTo>
                  <a:lnTo>
                    <a:pt x="1333587" y="80132"/>
                  </a:lnTo>
                  <a:lnTo>
                    <a:pt x="1365337" y="80036"/>
                  </a:lnTo>
                  <a:lnTo>
                    <a:pt x="1365241" y="48287"/>
                  </a:lnTo>
                  <a:close/>
                </a:path>
                <a:path w="6890384" h="95250">
                  <a:moveTo>
                    <a:pt x="1428741" y="48097"/>
                  </a:moveTo>
                  <a:lnTo>
                    <a:pt x="1396991" y="48192"/>
                  </a:lnTo>
                  <a:lnTo>
                    <a:pt x="1397086" y="79941"/>
                  </a:lnTo>
                  <a:lnTo>
                    <a:pt x="1428836" y="79846"/>
                  </a:lnTo>
                  <a:lnTo>
                    <a:pt x="1428741" y="48097"/>
                  </a:lnTo>
                  <a:close/>
                </a:path>
                <a:path w="6890384" h="95250">
                  <a:moveTo>
                    <a:pt x="1492240" y="47906"/>
                  </a:moveTo>
                  <a:lnTo>
                    <a:pt x="1460490" y="48001"/>
                  </a:lnTo>
                  <a:lnTo>
                    <a:pt x="1460586" y="79750"/>
                  </a:lnTo>
                  <a:lnTo>
                    <a:pt x="1492336" y="79655"/>
                  </a:lnTo>
                  <a:lnTo>
                    <a:pt x="1492240" y="47906"/>
                  </a:lnTo>
                  <a:close/>
                </a:path>
                <a:path w="6890384" h="95250">
                  <a:moveTo>
                    <a:pt x="1555740" y="47715"/>
                  </a:moveTo>
                  <a:lnTo>
                    <a:pt x="1523990" y="47811"/>
                  </a:lnTo>
                  <a:lnTo>
                    <a:pt x="1524086" y="79560"/>
                  </a:lnTo>
                  <a:lnTo>
                    <a:pt x="1555835" y="79464"/>
                  </a:lnTo>
                  <a:lnTo>
                    <a:pt x="1555740" y="47715"/>
                  </a:lnTo>
                  <a:close/>
                </a:path>
                <a:path w="6890384" h="95250">
                  <a:moveTo>
                    <a:pt x="1619239" y="47525"/>
                  </a:moveTo>
                  <a:lnTo>
                    <a:pt x="1587490" y="47620"/>
                  </a:lnTo>
                  <a:lnTo>
                    <a:pt x="1587585" y="79369"/>
                  </a:lnTo>
                  <a:lnTo>
                    <a:pt x="1619335" y="79274"/>
                  </a:lnTo>
                  <a:lnTo>
                    <a:pt x="1619239" y="47525"/>
                  </a:lnTo>
                  <a:close/>
                </a:path>
                <a:path w="6890384" h="95250">
                  <a:moveTo>
                    <a:pt x="1682739" y="47334"/>
                  </a:moveTo>
                  <a:lnTo>
                    <a:pt x="1650989" y="47429"/>
                  </a:lnTo>
                  <a:lnTo>
                    <a:pt x="1651085" y="79178"/>
                  </a:lnTo>
                  <a:lnTo>
                    <a:pt x="1682835" y="79083"/>
                  </a:lnTo>
                  <a:lnTo>
                    <a:pt x="1682739" y="47334"/>
                  </a:lnTo>
                  <a:close/>
                </a:path>
                <a:path w="6890384" h="95250">
                  <a:moveTo>
                    <a:pt x="1746239" y="47143"/>
                  </a:moveTo>
                  <a:lnTo>
                    <a:pt x="1714489" y="47238"/>
                  </a:lnTo>
                  <a:lnTo>
                    <a:pt x="1714584" y="78988"/>
                  </a:lnTo>
                  <a:lnTo>
                    <a:pt x="1746334" y="78892"/>
                  </a:lnTo>
                  <a:lnTo>
                    <a:pt x="1746239" y="47143"/>
                  </a:lnTo>
                  <a:close/>
                </a:path>
                <a:path w="6890384" h="95250">
                  <a:moveTo>
                    <a:pt x="1809738" y="46952"/>
                  </a:moveTo>
                  <a:lnTo>
                    <a:pt x="1777988" y="47048"/>
                  </a:lnTo>
                  <a:lnTo>
                    <a:pt x="1778084" y="78797"/>
                  </a:lnTo>
                  <a:lnTo>
                    <a:pt x="1809834" y="78702"/>
                  </a:lnTo>
                  <a:lnTo>
                    <a:pt x="1809738" y="46952"/>
                  </a:lnTo>
                  <a:close/>
                </a:path>
                <a:path w="6890384" h="95250">
                  <a:moveTo>
                    <a:pt x="1873237" y="46762"/>
                  </a:moveTo>
                  <a:lnTo>
                    <a:pt x="1841488" y="46857"/>
                  </a:lnTo>
                  <a:lnTo>
                    <a:pt x="1841584" y="78606"/>
                  </a:lnTo>
                  <a:lnTo>
                    <a:pt x="1873333" y="78511"/>
                  </a:lnTo>
                  <a:lnTo>
                    <a:pt x="1873237" y="46762"/>
                  </a:lnTo>
                  <a:close/>
                </a:path>
                <a:path w="6890384" h="95250">
                  <a:moveTo>
                    <a:pt x="1936737" y="46571"/>
                  </a:moveTo>
                  <a:lnTo>
                    <a:pt x="1904987" y="46666"/>
                  </a:lnTo>
                  <a:lnTo>
                    <a:pt x="1905083" y="78416"/>
                  </a:lnTo>
                  <a:lnTo>
                    <a:pt x="1936832" y="78320"/>
                  </a:lnTo>
                  <a:lnTo>
                    <a:pt x="1936737" y="46571"/>
                  </a:lnTo>
                  <a:close/>
                </a:path>
                <a:path w="6890384" h="95250">
                  <a:moveTo>
                    <a:pt x="2000236" y="46380"/>
                  </a:moveTo>
                  <a:lnTo>
                    <a:pt x="1968486" y="46476"/>
                  </a:lnTo>
                  <a:lnTo>
                    <a:pt x="1968582" y="78225"/>
                  </a:lnTo>
                  <a:lnTo>
                    <a:pt x="2000332" y="78130"/>
                  </a:lnTo>
                  <a:lnTo>
                    <a:pt x="2000236" y="46380"/>
                  </a:lnTo>
                  <a:close/>
                </a:path>
                <a:path w="6890384" h="95250">
                  <a:moveTo>
                    <a:pt x="2063735" y="46190"/>
                  </a:moveTo>
                  <a:lnTo>
                    <a:pt x="2031986" y="46285"/>
                  </a:lnTo>
                  <a:lnTo>
                    <a:pt x="2032081" y="78034"/>
                  </a:lnTo>
                  <a:lnTo>
                    <a:pt x="2063831" y="77939"/>
                  </a:lnTo>
                  <a:lnTo>
                    <a:pt x="2063735" y="46190"/>
                  </a:lnTo>
                  <a:close/>
                </a:path>
                <a:path w="6890384" h="95250">
                  <a:moveTo>
                    <a:pt x="2127234" y="45999"/>
                  </a:moveTo>
                  <a:lnTo>
                    <a:pt x="2095485" y="46094"/>
                  </a:lnTo>
                  <a:lnTo>
                    <a:pt x="2095581" y="77844"/>
                  </a:lnTo>
                  <a:lnTo>
                    <a:pt x="2127330" y="77748"/>
                  </a:lnTo>
                  <a:lnTo>
                    <a:pt x="2127234" y="45999"/>
                  </a:lnTo>
                  <a:close/>
                </a:path>
                <a:path w="6890384" h="95250">
                  <a:moveTo>
                    <a:pt x="2190734" y="45808"/>
                  </a:moveTo>
                  <a:lnTo>
                    <a:pt x="2158984" y="45904"/>
                  </a:lnTo>
                  <a:lnTo>
                    <a:pt x="2159080" y="77653"/>
                  </a:lnTo>
                  <a:lnTo>
                    <a:pt x="2190829" y="77558"/>
                  </a:lnTo>
                  <a:lnTo>
                    <a:pt x="2190734" y="45808"/>
                  </a:lnTo>
                  <a:close/>
                </a:path>
                <a:path w="6890384" h="95250">
                  <a:moveTo>
                    <a:pt x="2254233" y="45618"/>
                  </a:moveTo>
                  <a:lnTo>
                    <a:pt x="2222483" y="45713"/>
                  </a:lnTo>
                  <a:lnTo>
                    <a:pt x="2222579" y="77462"/>
                  </a:lnTo>
                  <a:lnTo>
                    <a:pt x="2254329" y="77367"/>
                  </a:lnTo>
                  <a:lnTo>
                    <a:pt x="2254233" y="45618"/>
                  </a:lnTo>
                  <a:close/>
                </a:path>
                <a:path w="6890384" h="95250">
                  <a:moveTo>
                    <a:pt x="2317732" y="45427"/>
                  </a:moveTo>
                  <a:lnTo>
                    <a:pt x="2285982" y="45522"/>
                  </a:lnTo>
                  <a:lnTo>
                    <a:pt x="2286078" y="77272"/>
                  </a:lnTo>
                  <a:lnTo>
                    <a:pt x="2317828" y="77176"/>
                  </a:lnTo>
                  <a:lnTo>
                    <a:pt x="2317732" y="45427"/>
                  </a:lnTo>
                  <a:close/>
                </a:path>
                <a:path w="6890384" h="95250">
                  <a:moveTo>
                    <a:pt x="2381231" y="45236"/>
                  </a:moveTo>
                  <a:lnTo>
                    <a:pt x="2349482" y="45332"/>
                  </a:lnTo>
                  <a:lnTo>
                    <a:pt x="2349577" y="77081"/>
                  </a:lnTo>
                  <a:lnTo>
                    <a:pt x="2381327" y="76985"/>
                  </a:lnTo>
                  <a:lnTo>
                    <a:pt x="2381231" y="45236"/>
                  </a:lnTo>
                  <a:close/>
                </a:path>
                <a:path w="6890384" h="95250">
                  <a:moveTo>
                    <a:pt x="2444731" y="45046"/>
                  </a:moveTo>
                  <a:lnTo>
                    <a:pt x="2412981" y="45141"/>
                  </a:lnTo>
                  <a:lnTo>
                    <a:pt x="2413077" y="76890"/>
                  </a:lnTo>
                  <a:lnTo>
                    <a:pt x="2444826" y="76795"/>
                  </a:lnTo>
                  <a:lnTo>
                    <a:pt x="2444731" y="45046"/>
                  </a:lnTo>
                  <a:close/>
                </a:path>
                <a:path w="6890384" h="95250">
                  <a:moveTo>
                    <a:pt x="2508230" y="44855"/>
                  </a:moveTo>
                  <a:lnTo>
                    <a:pt x="2476480" y="44950"/>
                  </a:lnTo>
                  <a:lnTo>
                    <a:pt x="2476576" y="76699"/>
                  </a:lnTo>
                  <a:lnTo>
                    <a:pt x="2508325" y="76604"/>
                  </a:lnTo>
                  <a:lnTo>
                    <a:pt x="2508230" y="44855"/>
                  </a:lnTo>
                  <a:close/>
                </a:path>
                <a:path w="6890384" h="95250">
                  <a:moveTo>
                    <a:pt x="2571729" y="44664"/>
                  </a:moveTo>
                  <a:lnTo>
                    <a:pt x="2539979" y="44760"/>
                  </a:lnTo>
                  <a:lnTo>
                    <a:pt x="2540075" y="76509"/>
                  </a:lnTo>
                  <a:lnTo>
                    <a:pt x="2571825" y="76413"/>
                  </a:lnTo>
                  <a:lnTo>
                    <a:pt x="2571729" y="44664"/>
                  </a:lnTo>
                  <a:close/>
                </a:path>
                <a:path w="6890384" h="95250">
                  <a:moveTo>
                    <a:pt x="2635228" y="44474"/>
                  </a:moveTo>
                  <a:lnTo>
                    <a:pt x="2603479" y="44569"/>
                  </a:lnTo>
                  <a:lnTo>
                    <a:pt x="2603574" y="76318"/>
                  </a:lnTo>
                  <a:lnTo>
                    <a:pt x="2635324" y="76223"/>
                  </a:lnTo>
                  <a:lnTo>
                    <a:pt x="2635228" y="44474"/>
                  </a:lnTo>
                  <a:close/>
                </a:path>
                <a:path w="6890384" h="95250">
                  <a:moveTo>
                    <a:pt x="2698727" y="44283"/>
                  </a:moveTo>
                  <a:lnTo>
                    <a:pt x="2666978" y="44378"/>
                  </a:lnTo>
                  <a:lnTo>
                    <a:pt x="2667074" y="76127"/>
                  </a:lnTo>
                  <a:lnTo>
                    <a:pt x="2698823" y="76032"/>
                  </a:lnTo>
                  <a:lnTo>
                    <a:pt x="2698727" y="44283"/>
                  </a:lnTo>
                  <a:close/>
                </a:path>
                <a:path w="6890384" h="95250">
                  <a:moveTo>
                    <a:pt x="2762227" y="44092"/>
                  </a:moveTo>
                  <a:lnTo>
                    <a:pt x="2730477" y="44188"/>
                  </a:lnTo>
                  <a:lnTo>
                    <a:pt x="2730573" y="75937"/>
                  </a:lnTo>
                  <a:lnTo>
                    <a:pt x="2762322" y="75841"/>
                  </a:lnTo>
                  <a:lnTo>
                    <a:pt x="2762227" y="44092"/>
                  </a:lnTo>
                  <a:close/>
                </a:path>
                <a:path w="6890384" h="95250">
                  <a:moveTo>
                    <a:pt x="2825726" y="43901"/>
                  </a:moveTo>
                  <a:lnTo>
                    <a:pt x="2793976" y="43997"/>
                  </a:lnTo>
                  <a:lnTo>
                    <a:pt x="2794072" y="75746"/>
                  </a:lnTo>
                  <a:lnTo>
                    <a:pt x="2825822" y="75651"/>
                  </a:lnTo>
                  <a:lnTo>
                    <a:pt x="2825726" y="43901"/>
                  </a:lnTo>
                  <a:close/>
                </a:path>
                <a:path w="6890384" h="95250">
                  <a:moveTo>
                    <a:pt x="2889225" y="43711"/>
                  </a:moveTo>
                  <a:lnTo>
                    <a:pt x="2857475" y="43806"/>
                  </a:lnTo>
                  <a:lnTo>
                    <a:pt x="2857571" y="75555"/>
                  </a:lnTo>
                  <a:lnTo>
                    <a:pt x="2889321" y="75460"/>
                  </a:lnTo>
                  <a:lnTo>
                    <a:pt x="2889225" y="43711"/>
                  </a:lnTo>
                  <a:close/>
                </a:path>
                <a:path w="6890384" h="95250">
                  <a:moveTo>
                    <a:pt x="2952724" y="43520"/>
                  </a:moveTo>
                  <a:lnTo>
                    <a:pt x="2920975" y="43615"/>
                  </a:lnTo>
                  <a:lnTo>
                    <a:pt x="2921070" y="75365"/>
                  </a:lnTo>
                  <a:lnTo>
                    <a:pt x="2952820" y="75269"/>
                  </a:lnTo>
                  <a:lnTo>
                    <a:pt x="2952724" y="43520"/>
                  </a:lnTo>
                  <a:close/>
                </a:path>
                <a:path w="6890384" h="95250">
                  <a:moveTo>
                    <a:pt x="3016224" y="43329"/>
                  </a:moveTo>
                  <a:lnTo>
                    <a:pt x="2984474" y="43425"/>
                  </a:lnTo>
                  <a:lnTo>
                    <a:pt x="2984570" y="75174"/>
                  </a:lnTo>
                  <a:lnTo>
                    <a:pt x="3016319" y="75079"/>
                  </a:lnTo>
                  <a:lnTo>
                    <a:pt x="3016224" y="43329"/>
                  </a:lnTo>
                  <a:close/>
                </a:path>
                <a:path w="6890384" h="95250">
                  <a:moveTo>
                    <a:pt x="3079723" y="43139"/>
                  </a:moveTo>
                  <a:lnTo>
                    <a:pt x="3047973" y="43234"/>
                  </a:lnTo>
                  <a:lnTo>
                    <a:pt x="3048069" y="74983"/>
                  </a:lnTo>
                  <a:lnTo>
                    <a:pt x="3079818" y="74888"/>
                  </a:lnTo>
                  <a:lnTo>
                    <a:pt x="3079723" y="43139"/>
                  </a:lnTo>
                  <a:close/>
                </a:path>
                <a:path w="6890384" h="95250">
                  <a:moveTo>
                    <a:pt x="3143222" y="42948"/>
                  </a:moveTo>
                  <a:lnTo>
                    <a:pt x="3111472" y="43043"/>
                  </a:lnTo>
                  <a:lnTo>
                    <a:pt x="3111568" y="74793"/>
                  </a:lnTo>
                  <a:lnTo>
                    <a:pt x="3143318" y="74697"/>
                  </a:lnTo>
                  <a:lnTo>
                    <a:pt x="3143222" y="42948"/>
                  </a:lnTo>
                  <a:close/>
                </a:path>
                <a:path w="6890384" h="95250">
                  <a:moveTo>
                    <a:pt x="3206721" y="42756"/>
                  </a:moveTo>
                  <a:lnTo>
                    <a:pt x="3174971" y="42852"/>
                  </a:lnTo>
                  <a:lnTo>
                    <a:pt x="3175068" y="74601"/>
                  </a:lnTo>
                  <a:lnTo>
                    <a:pt x="3206817" y="74505"/>
                  </a:lnTo>
                  <a:lnTo>
                    <a:pt x="3206721" y="42756"/>
                  </a:lnTo>
                  <a:close/>
                </a:path>
                <a:path w="6890384" h="95250">
                  <a:moveTo>
                    <a:pt x="3270220" y="42564"/>
                  </a:moveTo>
                  <a:lnTo>
                    <a:pt x="3238470" y="42660"/>
                  </a:lnTo>
                  <a:lnTo>
                    <a:pt x="3238567" y="74409"/>
                  </a:lnTo>
                  <a:lnTo>
                    <a:pt x="3270317" y="74313"/>
                  </a:lnTo>
                  <a:lnTo>
                    <a:pt x="3270220" y="42564"/>
                  </a:lnTo>
                  <a:close/>
                </a:path>
                <a:path w="6890384" h="95250">
                  <a:moveTo>
                    <a:pt x="3333719" y="42371"/>
                  </a:moveTo>
                  <a:lnTo>
                    <a:pt x="3301970" y="42467"/>
                  </a:lnTo>
                  <a:lnTo>
                    <a:pt x="3302066" y="74217"/>
                  </a:lnTo>
                  <a:lnTo>
                    <a:pt x="3333816" y="74121"/>
                  </a:lnTo>
                  <a:lnTo>
                    <a:pt x="3333719" y="42371"/>
                  </a:lnTo>
                  <a:close/>
                </a:path>
                <a:path w="6890384" h="95250">
                  <a:moveTo>
                    <a:pt x="3397219" y="42179"/>
                  </a:moveTo>
                  <a:lnTo>
                    <a:pt x="3365469" y="42275"/>
                  </a:lnTo>
                  <a:lnTo>
                    <a:pt x="3365565" y="74024"/>
                  </a:lnTo>
                  <a:lnTo>
                    <a:pt x="3397315" y="73928"/>
                  </a:lnTo>
                  <a:lnTo>
                    <a:pt x="3397219" y="42179"/>
                  </a:lnTo>
                  <a:close/>
                </a:path>
                <a:path w="6890384" h="95250">
                  <a:moveTo>
                    <a:pt x="3460719" y="41987"/>
                  </a:moveTo>
                  <a:lnTo>
                    <a:pt x="3428969" y="42083"/>
                  </a:lnTo>
                  <a:lnTo>
                    <a:pt x="3429065" y="73832"/>
                  </a:lnTo>
                  <a:lnTo>
                    <a:pt x="3460815" y="73736"/>
                  </a:lnTo>
                  <a:lnTo>
                    <a:pt x="3460719" y="41987"/>
                  </a:lnTo>
                  <a:close/>
                </a:path>
                <a:path w="6890384" h="95250">
                  <a:moveTo>
                    <a:pt x="3524219" y="41795"/>
                  </a:moveTo>
                  <a:lnTo>
                    <a:pt x="3492469" y="41891"/>
                  </a:lnTo>
                  <a:lnTo>
                    <a:pt x="3492565" y="73640"/>
                  </a:lnTo>
                  <a:lnTo>
                    <a:pt x="3524315" y="73544"/>
                  </a:lnTo>
                  <a:lnTo>
                    <a:pt x="3524219" y="41795"/>
                  </a:lnTo>
                  <a:close/>
                </a:path>
                <a:path w="6890384" h="95250">
                  <a:moveTo>
                    <a:pt x="3587719" y="41602"/>
                  </a:moveTo>
                  <a:lnTo>
                    <a:pt x="3555969" y="41699"/>
                  </a:lnTo>
                  <a:lnTo>
                    <a:pt x="3556065" y="73448"/>
                  </a:lnTo>
                  <a:lnTo>
                    <a:pt x="3587815" y="73352"/>
                  </a:lnTo>
                  <a:lnTo>
                    <a:pt x="3587719" y="41602"/>
                  </a:lnTo>
                  <a:close/>
                </a:path>
                <a:path w="6890384" h="95250">
                  <a:moveTo>
                    <a:pt x="3651219" y="41410"/>
                  </a:moveTo>
                  <a:lnTo>
                    <a:pt x="3619469" y="41506"/>
                  </a:lnTo>
                  <a:lnTo>
                    <a:pt x="3619565" y="73255"/>
                  </a:lnTo>
                  <a:lnTo>
                    <a:pt x="3651315" y="73159"/>
                  </a:lnTo>
                  <a:lnTo>
                    <a:pt x="3651219" y="41410"/>
                  </a:lnTo>
                  <a:close/>
                </a:path>
                <a:path w="6890384" h="95250">
                  <a:moveTo>
                    <a:pt x="3714719" y="41218"/>
                  </a:moveTo>
                  <a:lnTo>
                    <a:pt x="3682969" y="41314"/>
                  </a:lnTo>
                  <a:lnTo>
                    <a:pt x="3683065" y="73063"/>
                  </a:lnTo>
                  <a:lnTo>
                    <a:pt x="3714815" y="72967"/>
                  </a:lnTo>
                  <a:lnTo>
                    <a:pt x="3714719" y="41218"/>
                  </a:lnTo>
                  <a:close/>
                </a:path>
                <a:path w="6890384" h="95250">
                  <a:moveTo>
                    <a:pt x="3778219" y="41026"/>
                  </a:moveTo>
                  <a:lnTo>
                    <a:pt x="3746469" y="41122"/>
                  </a:lnTo>
                  <a:lnTo>
                    <a:pt x="3746565" y="72871"/>
                  </a:lnTo>
                  <a:lnTo>
                    <a:pt x="3778315" y="72775"/>
                  </a:lnTo>
                  <a:lnTo>
                    <a:pt x="3778219" y="41026"/>
                  </a:lnTo>
                  <a:close/>
                </a:path>
                <a:path w="6890384" h="95250">
                  <a:moveTo>
                    <a:pt x="3841719" y="40833"/>
                  </a:moveTo>
                  <a:lnTo>
                    <a:pt x="3809969" y="40930"/>
                  </a:lnTo>
                  <a:lnTo>
                    <a:pt x="3810065" y="72679"/>
                  </a:lnTo>
                  <a:lnTo>
                    <a:pt x="3841815" y="72583"/>
                  </a:lnTo>
                  <a:lnTo>
                    <a:pt x="3841719" y="40833"/>
                  </a:lnTo>
                  <a:close/>
                </a:path>
                <a:path w="6890384" h="95250">
                  <a:moveTo>
                    <a:pt x="3905219" y="40641"/>
                  </a:moveTo>
                  <a:lnTo>
                    <a:pt x="3873469" y="40737"/>
                  </a:lnTo>
                  <a:lnTo>
                    <a:pt x="3873565" y="72487"/>
                  </a:lnTo>
                  <a:lnTo>
                    <a:pt x="3905315" y="72390"/>
                  </a:lnTo>
                  <a:lnTo>
                    <a:pt x="3905219" y="40641"/>
                  </a:lnTo>
                  <a:close/>
                </a:path>
                <a:path w="6890384" h="95250">
                  <a:moveTo>
                    <a:pt x="3968719" y="40449"/>
                  </a:moveTo>
                  <a:lnTo>
                    <a:pt x="3936969" y="40545"/>
                  </a:lnTo>
                  <a:lnTo>
                    <a:pt x="3937065" y="72294"/>
                  </a:lnTo>
                  <a:lnTo>
                    <a:pt x="3968815" y="72198"/>
                  </a:lnTo>
                  <a:lnTo>
                    <a:pt x="3968719" y="40449"/>
                  </a:lnTo>
                  <a:close/>
                </a:path>
                <a:path w="6890384" h="95250">
                  <a:moveTo>
                    <a:pt x="4032219" y="40257"/>
                  </a:moveTo>
                  <a:lnTo>
                    <a:pt x="4000469" y="40353"/>
                  </a:lnTo>
                  <a:lnTo>
                    <a:pt x="4000565" y="72102"/>
                  </a:lnTo>
                  <a:lnTo>
                    <a:pt x="4032315" y="72006"/>
                  </a:lnTo>
                  <a:lnTo>
                    <a:pt x="4032219" y="40257"/>
                  </a:lnTo>
                  <a:close/>
                </a:path>
                <a:path w="6890384" h="95250">
                  <a:moveTo>
                    <a:pt x="4095719" y="40064"/>
                  </a:moveTo>
                  <a:lnTo>
                    <a:pt x="4063969" y="40161"/>
                  </a:lnTo>
                  <a:lnTo>
                    <a:pt x="4064065" y="71910"/>
                  </a:lnTo>
                  <a:lnTo>
                    <a:pt x="4095815" y="71814"/>
                  </a:lnTo>
                  <a:lnTo>
                    <a:pt x="4095719" y="40064"/>
                  </a:lnTo>
                  <a:close/>
                </a:path>
                <a:path w="6890384" h="95250">
                  <a:moveTo>
                    <a:pt x="4159219" y="39872"/>
                  </a:moveTo>
                  <a:lnTo>
                    <a:pt x="4127469" y="39968"/>
                  </a:lnTo>
                  <a:lnTo>
                    <a:pt x="4127565" y="71718"/>
                  </a:lnTo>
                  <a:lnTo>
                    <a:pt x="4159315" y="71621"/>
                  </a:lnTo>
                  <a:lnTo>
                    <a:pt x="4159219" y="39872"/>
                  </a:lnTo>
                  <a:close/>
                </a:path>
                <a:path w="6890384" h="95250">
                  <a:moveTo>
                    <a:pt x="4222719" y="39680"/>
                  </a:moveTo>
                  <a:lnTo>
                    <a:pt x="4190969" y="39776"/>
                  </a:lnTo>
                  <a:lnTo>
                    <a:pt x="4191065" y="71525"/>
                  </a:lnTo>
                  <a:lnTo>
                    <a:pt x="4222815" y="71429"/>
                  </a:lnTo>
                  <a:lnTo>
                    <a:pt x="4222719" y="39680"/>
                  </a:lnTo>
                  <a:close/>
                </a:path>
                <a:path w="6890384" h="95250">
                  <a:moveTo>
                    <a:pt x="4286219" y="39488"/>
                  </a:moveTo>
                  <a:lnTo>
                    <a:pt x="4254469" y="39584"/>
                  </a:lnTo>
                  <a:lnTo>
                    <a:pt x="4254565" y="71333"/>
                  </a:lnTo>
                  <a:lnTo>
                    <a:pt x="4286315" y="71237"/>
                  </a:lnTo>
                  <a:lnTo>
                    <a:pt x="4286219" y="39488"/>
                  </a:lnTo>
                  <a:close/>
                </a:path>
                <a:path w="6890384" h="95250">
                  <a:moveTo>
                    <a:pt x="4349719" y="39296"/>
                  </a:moveTo>
                  <a:lnTo>
                    <a:pt x="4317969" y="39392"/>
                  </a:lnTo>
                  <a:lnTo>
                    <a:pt x="4318065" y="71141"/>
                  </a:lnTo>
                  <a:lnTo>
                    <a:pt x="4349815" y="71045"/>
                  </a:lnTo>
                  <a:lnTo>
                    <a:pt x="4349719" y="39296"/>
                  </a:lnTo>
                  <a:close/>
                </a:path>
                <a:path w="6890384" h="95250">
                  <a:moveTo>
                    <a:pt x="4413219" y="39103"/>
                  </a:moveTo>
                  <a:lnTo>
                    <a:pt x="4381469" y="39199"/>
                  </a:lnTo>
                  <a:lnTo>
                    <a:pt x="4381565" y="70949"/>
                  </a:lnTo>
                  <a:lnTo>
                    <a:pt x="4413315" y="70853"/>
                  </a:lnTo>
                  <a:lnTo>
                    <a:pt x="4413219" y="39103"/>
                  </a:lnTo>
                  <a:close/>
                </a:path>
                <a:path w="6890384" h="95250">
                  <a:moveTo>
                    <a:pt x="4476719" y="38911"/>
                  </a:moveTo>
                  <a:lnTo>
                    <a:pt x="4444969" y="39007"/>
                  </a:lnTo>
                  <a:lnTo>
                    <a:pt x="4445065" y="70756"/>
                  </a:lnTo>
                  <a:lnTo>
                    <a:pt x="4476815" y="70660"/>
                  </a:lnTo>
                  <a:lnTo>
                    <a:pt x="4476719" y="38911"/>
                  </a:lnTo>
                  <a:close/>
                </a:path>
                <a:path w="6890384" h="95250">
                  <a:moveTo>
                    <a:pt x="4540219" y="38719"/>
                  </a:moveTo>
                  <a:lnTo>
                    <a:pt x="4508469" y="38815"/>
                  </a:lnTo>
                  <a:lnTo>
                    <a:pt x="4508565" y="70564"/>
                  </a:lnTo>
                  <a:lnTo>
                    <a:pt x="4540315" y="70468"/>
                  </a:lnTo>
                  <a:lnTo>
                    <a:pt x="4540219" y="38719"/>
                  </a:lnTo>
                  <a:close/>
                </a:path>
                <a:path w="6890384" h="95250">
                  <a:moveTo>
                    <a:pt x="4603719" y="38527"/>
                  </a:moveTo>
                  <a:lnTo>
                    <a:pt x="4571969" y="38623"/>
                  </a:lnTo>
                  <a:lnTo>
                    <a:pt x="4572065" y="70372"/>
                  </a:lnTo>
                  <a:lnTo>
                    <a:pt x="4603815" y="70276"/>
                  </a:lnTo>
                  <a:lnTo>
                    <a:pt x="4603719" y="38527"/>
                  </a:lnTo>
                  <a:close/>
                </a:path>
                <a:path w="6890384" h="95250">
                  <a:moveTo>
                    <a:pt x="4667219" y="38334"/>
                  </a:moveTo>
                  <a:lnTo>
                    <a:pt x="4635469" y="38430"/>
                  </a:lnTo>
                  <a:lnTo>
                    <a:pt x="4635565" y="70180"/>
                  </a:lnTo>
                  <a:lnTo>
                    <a:pt x="4667315" y="70084"/>
                  </a:lnTo>
                  <a:lnTo>
                    <a:pt x="4667219" y="38334"/>
                  </a:lnTo>
                  <a:close/>
                </a:path>
                <a:path w="6890384" h="95250">
                  <a:moveTo>
                    <a:pt x="4730719" y="38142"/>
                  </a:moveTo>
                  <a:lnTo>
                    <a:pt x="4698969" y="38238"/>
                  </a:lnTo>
                  <a:lnTo>
                    <a:pt x="4699065" y="69987"/>
                  </a:lnTo>
                  <a:lnTo>
                    <a:pt x="4730815" y="69891"/>
                  </a:lnTo>
                  <a:lnTo>
                    <a:pt x="4730719" y="38142"/>
                  </a:lnTo>
                  <a:close/>
                </a:path>
                <a:path w="6890384" h="95250">
                  <a:moveTo>
                    <a:pt x="4794219" y="37950"/>
                  </a:moveTo>
                  <a:lnTo>
                    <a:pt x="4762469" y="38046"/>
                  </a:lnTo>
                  <a:lnTo>
                    <a:pt x="4762565" y="69795"/>
                  </a:lnTo>
                  <a:lnTo>
                    <a:pt x="4794315" y="69699"/>
                  </a:lnTo>
                  <a:lnTo>
                    <a:pt x="4794219" y="37950"/>
                  </a:lnTo>
                  <a:close/>
                </a:path>
                <a:path w="6890384" h="95250">
                  <a:moveTo>
                    <a:pt x="4857719" y="37758"/>
                  </a:moveTo>
                  <a:lnTo>
                    <a:pt x="4825969" y="37854"/>
                  </a:lnTo>
                  <a:lnTo>
                    <a:pt x="4826065" y="69603"/>
                  </a:lnTo>
                  <a:lnTo>
                    <a:pt x="4857815" y="69507"/>
                  </a:lnTo>
                  <a:lnTo>
                    <a:pt x="4857719" y="37758"/>
                  </a:lnTo>
                  <a:close/>
                </a:path>
                <a:path w="6890384" h="95250">
                  <a:moveTo>
                    <a:pt x="4921219" y="37565"/>
                  </a:moveTo>
                  <a:lnTo>
                    <a:pt x="4889469" y="37662"/>
                  </a:lnTo>
                  <a:lnTo>
                    <a:pt x="4889565" y="69411"/>
                  </a:lnTo>
                  <a:lnTo>
                    <a:pt x="4921315" y="69315"/>
                  </a:lnTo>
                  <a:lnTo>
                    <a:pt x="4921219" y="37565"/>
                  </a:lnTo>
                  <a:close/>
                </a:path>
                <a:path w="6890384" h="95250">
                  <a:moveTo>
                    <a:pt x="4984719" y="37373"/>
                  </a:moveTo>
                  <a:lnTo>
                    <a:pt x="4952969" y="37469"/>
                  </a:lnTo>
                  <a:lnTo>
                    <a:pt x="4953065" y="69219"/>
                  </a:lnTo>
                  <a:lnTo>
                    <a:pt x="4984815" y="69122"/>
                  </a:lnTo>
                  <a:lnTo>
                    <a:pt x="4984719" y="37373"/>
                  </a:lnTo>
                  <a:close/>
                </a:path>
                <a:path w="6890384" h="95250">
                  <a:moveTo>
                    <a:pt x="5048219" y="37181"/>
                  </a:moveTo>
                  <a:lnTo>
                    <a:pt x="5016469" y="37277"/>
                  </a:lnTo>
                  <a:lnTo>
                    <a:pt x="5016565" y="69026"/>
                  </a:lnTo>
                  <a:lnTo>
                    <a:pt x="5048315" y="68930"/>
                  </a:lnTo>
                  <a:lnTo>
                    <a:pt x="5048219" y="37181"/>
                  </a:lnTo>
                  <a:close/>
                </a:path>
                <a:path w="6890384" h="95250">
                  <a:moveTo>
                    <a:pt x="5111718" y="36989"/>
                  </a:moveTo>
                  <a:lnTo>
                    <a:pt x="5079969" y="37085"/>
                  </a:lnTo>
                  <a:lnTo>
                    <a:pt x="5080065" y="68834"/>
                  </a:lnTo>
                  <a:lnTo>
                    <a:pt x="5111815" y="68738"/>
                  </a:lnTo>
                  <a:lnTo>
                    <a:pt x="5111718" y="36989"/>
                  </a:lnTo>
                  <a:close/>
                </a:path>
                <a:path w="6890384" h="95250">
                  <a:moveTo>
                    <a:pt x="5175219" y="36796"/>
                  </a:moveTo>
                  <a:lnTo>
                    <a:pt x="5143469" y="36893"/>
                  </a:lnTo>
                  <a:lnTo>
                    <a:pt x="5143564" y="68642"/>
                  </a:lnTo>
                  <a:lnTo>
                    <a:pt x="5175314" y="68546"/>
                  </a:lnTo>
                  <a:lnTo>
                    <a:pt x="5175219" y="36796"/>
                  </a:lnTo>
                  <a:close/>
                </a:path>
                <a:path w="6890384" h="95250">
                  <a:moveTo>
                    <a:pt x="5238719" y="36604"/>
                  </a:moveTo>
                  <a:lnTo>
                    <a:pt x="5206969" y="36700"/>
                  </a:lnTo>
                  <a:lnTo>
                    <a:pt x="5207064" y="68450"/>
                  </a:lnTo>
                  <a:lnTo>
                    <a:pt x="5238814" y="68353"/>
                  </a:lnTo>
                  <a:lnTo>
                    <a:pt x="5238719" y="36604"/>
                  </a:lnTo>
                  <a:close/>
                </a:path>
                <a:path w="6890384" h="95250">
                  <a:moveTo>
                    <a:pt x="5302219" y="36412"/>
                  </a:moveTo>
                  <a:lnTo>
                    <a:pt x="5270469" y="36508"/>
                  </a:lnTo>
                  <a:lnTo>
                    <a:pt x="5270564" y="68257"/>
                  </a:lnTo>
                  <a:lnTo>
                    <a:pt x="5302314" y="68161"/>
                  </a:lnTo>
                  <a:lnTo>
                    <a:pt x="5302219" y="36412"/>
                  </a:lnTo>
                  <a:close/>
                </a:path>
                <a:path w="6890384" h="95250">
                  <a:moveTo>
                    <a:pt x="5365719" y="36220"/>
                  </a:moveTo>
                  <a:lnTo>
                    <a:pt x="5333969" y="36316"/>
                  </a:lnTo>
                  <a:lnTo>
                    <a:pt x="5334064" y="68065"/>
                  </a:lnTo>
                  <a:lnTo>
                    <a:pt x="5365814" y="67969"/>
                  </a:lnTo>
                  <a:lnTo>
                    <a:pt x="5365719" y="36220"/>
                  </a:lnTo>
                  <a:close/>
                </a:path>
                <a:path w="6890384" h="95250">
                  <a:moveTo>
                    <a:pt x="5429219" y="36028"/>
                  </a:moveTo>
                  <a:lnTo>
                    <a:pt x="5397469" y="36124"/>
                  </a:lnTo>
                  <a:lnTo>
                    <a:pt x="5397564" y="67873"/>
                  </a:lnTo>
                  <a:lnTo>
                    <a:pt x="5429314" y="67777"/>
                  </a:lnTo>
                  <a:lnTo>
                    <a:pt x="5429219" y="36028"/>
                  </a:lnTo>
                  <a:close/>
                </a:path>
                <a:path w="6890384" h="95250">
                  <a:moveTo>
                    <a:pt x="5492719" y="35835"/>
                  </a:moveTo>
                  <a:lnTo>
                    <a:pt x="5460969" y="35931"/>
                  </a:lnTo>
                  <a:lnTo>
                    <a:pt x="5461064" y="67681"/>
                  </a:lnTo>
                  <a:lnTo>
                    <a:pt x="5492814" y="67585"/>
                  </a:lnTo>
                  <a:lnTo>
                    <a:pt x="5492719" y="35835"/>
                  </a:lnTo>
                  <a:close/>
                </a:path>
                <a:path w="6890384" h="95250">
                  <a:moveTo>
                    <a:pt x="5556219" y="35643"/>
                  </a:moveTo>
                  <a:lnTo>
                    <a:pt x="5524469" y="35739"/>
                  </a:lnTo>
                  <a:lnTo>
                    <a:pt x="5524564" y="67488"/>
                  </a:lnTo>
                  <a:lnTo>
                    <a:pt x="5556314" y="67392"/>
                  </a:lnTo>
                  <a:lnTo>
                    <a:pt x="5556219" y="35643"/>
                  </a:lnTo>
                  <a:close/>
                </a:path>
                <a:path w="6890384" h="95250">
                  <a:moveTo>
                    <a:pt x="5619719" y="35451"/>
                  </a:moveTo>
                  <a:lnTo>
                    <a:pt x="5587969" y="35547"/>
                  </a:lnTo>
                  <a:lnTo>
                    <a:pt x="5588064" y="67296"/>
                  </a:lnTo>
                  <a:lnTo>
                    <a:pt x="5619814" y="67200"/>
                  </a:lnTo>
                  <a:lnTo>
                    <a:pt x="5619719" y="35451"/>
                  </a:lnTo>
                  <a:close/>
                </a:path>
                <a:path w="6890384" h="95250">
                  <a:moveTo>
                    <a:pt x="5683219" y="35259"/>
                  </a:moveTo>
                  <a:lnTo>
                    <a:pt x="5651469" y="35355"/>
                  </a:lnTo>
                  <a:lnTo>
                    <a:pt x="5651564" y="67104"/>
                  </a:lnTo>
                  <a:lnTo>
                    <a:pt x="5683314" y="67008"/>
                  </a:lnTo>
                  <a:lnTo>
                    <a:pt x="5683219" y="35259"/>
                  </a:lnTo>
                  <a:close/>
                </a:path>
                <a:path w="6890384" h="95250">
                  <a:moveTo>
                    <a:pt x="5746719" y="35066"/>
                  </a:moveTo>
                  <a:lnTo>
                    <a:pt x="5714969" y="35162"/>
                  </a:lnTo>
                  <a:lnTo>
                    <a:pt x="5715064" y="66912"/>
                  </a:lnTo>
                  <a:lnTo>
                    <a:pt x="5746814" y="66816"/>
                  </a:lnTo>
                  <a:lnTo>
                    <a:pt x="5746719" y="35066"/>
                  </a:lnTo>
                  <a:close/>
                </a:path>
                <a:path w="6890384" h="95250">
                  <a:moveTo>
                    <a:pt x="5810219" y="34874"/>
                  </a:moveTo>
                  <a:lnTo>
                    <a:pt x="5778469" y="34970"/>
                  </a:lnTo>
                  <a:lnTo>
                    <a:pt x="5778564" y="66719"/>
                  </a:lnTo>
                  <a:lnTo>
                    <a:pt x="5810314" y="66623"/>
                  </a:lnTo>
                  <a:lnTo>
                    <a:pt x="5810219" y="34874"/>
                  </a:lnTo>
                  <a:close/>
                </a:path>
                <a:path w="6890384" h="95250">
                  <a:moveTo>
                    <a:pt x="5873719" y="34682"/>
                  </a:moveTo>
                  <a:lnTo>
                    <a:pt x="5841969" y="34778"/>
                  </a:lnTo>
                  <a:lnTo>
                    <a:pt x="5842064" y="66527"/>
                  </a:lnTo>
                  <a:lnTo>
                    <a:pt x="5873814" y="66431"/>
                  </a:lnTo>
                  <a:lnTo>
                    <a:pt x="5873719" y="34682"/>
                  </a:lnTo>
                  <a:close/>
                </a:path>
                <a:path w="6890384" h="95250">
                  <a:moveTo>
                    <a:pt x="5937219" y="34490"/>
                  </a:moveTo>
                  <a:lnTo>
                    <a:pt x="5905469" y="34586"/>
                  </a:lnTo>
                  <a:lnTo>
                    <a:pt x="5905564" y="66335"/>
                  </a:lnTo>
                  <a:lnTo>
                    <a:pt x="5937314" y="66239"/>
                  </a:lnTo>
                  <a:lnTo>
                    <a:pt x="5937219" y="34490"/>
                  </a:lnTo>
                  <a:close/>
                </a:path>
                <a:path w="6890384" h="95250">
                  <a:moveTo>
                    <a:pt x="6000719" y="34297"/>
                  </a:moveTo>
                  <a:lnTo>
                    <a:pt x="5968969" y="34394"/>
                  </a:lnTo>
                  <a:lnTo>
                    <a:pt x="5969064" y="66143"/>
                  </a:lnTo>
                  <a:lnTo>
                    <a:pt x="6000814" y="66047"/>
                  </a:lnTo>
                  <a:lnTo>
                    <a:pt x="6000719" y="34297"/>
                  </a:lnTo>
                  <a:close/>
                </a:path>
                <a:path w="6890384" h="95250">
                  <a:moveTo>
                    <a:pt x="6064219" y="34105"/>
                  </a:moveTo>
                  <a:lnTo>
                    <a:pt x="6032469" y="34201"/>
                  </a:lnTo>
                  <a:lnTo>
                    <a:pt x="6032564" y="65951"/>
                  </a:lnTo>
                  <a:lnTo>
                    <a:pt x="6064314" y="65854"/>
                  </a:lnTo>
                  <a:lnTo>
                    <a:pt x="6064219" y="34105"/>
                  </a:lnTo>
                  <a:close/>
                </a:path>
                <a:path w="6890384" h="95250">
                  <a:moveTo>
                    <a:pt x="6127719" y="33913"/>
                  </a:moveTo>
                  <a:lnTo>
                    <a:pt x="6095969" y="34009"/>
                  </a:lnTo>
                  <a:lnTo>
                    <a:pt x="6096064" y="65758"/>
                  </a:lnTo>
                  <a:lnTo>
                    <a:pt x="6127814" y="65662"/>
                  </a:lnTo>
                  <a:lnTo>
                    <a:pt x="6127719" y="33913"/>
                  </a:lnTo>
                  <a:close/>
                </a:path>
                <a:path w="6890384" h="95250">
                  <a:moveTo>
                    <a:pt x="6191219" y="33721"/>
                  </a:moveTo>
                  <a:lnTo>
                    <a:pt x="6159469" y="33817"/>
                  </a:lnTo>
                  <a:lnTo>
                    <a:pt x="6159564" y="65566"/>
                  </a:lnTo>
                  <a:lnTo>
                    <a:pt x="6191314" y="65470"/>
                  </a:lnTo>
                  <a:lnTo>
                    <a:pt x="6191219" y="33721"/>
                  </a:lnTo>
                  <a:close/>
                </a:path>
                <a:path w="6890384" h="95250">
                  <a:moveTo>
                    <a:pt x="6254719" y="33528"/>
                  </a:moveTo>
                  <a:lnTo>
                    <a:pt x="6222969" y="33625"/>
                  </a:lnTo>
                  <a:lnTo>
                    <a:pt x="6223064" y="65374"/>
                  </a:lnTo>
                  <a:lnTo>
                    <a:pt x="6254814" y="65278"/>
                  </a:lnTo>
                  <a:lnTo>
                    <a:pt x="6254719" y="33528"/>
                  </a:lnTo>
                  <a:close/>
                </a:path>
                <a:path w="6890384" h="95250">
                  <a:moveTo>
                    <a:pt x="6318219" y="33336"/>
                  </a:moveTo>
                  <a:lnTo>
                    <a:pt x="6286469" y="33432"/>
                  </a:lnTo>
                  <a:lnTo>
                    <a:pt x="6286564" y="65182"/>
                  </a:lnTo>
                  <a:lnTo>
                    <a:pt x="6318314" y="65085"/>
                  </a:lnTo>
                  <a:lnTo>
                    <a:pt x="6318219" y="33336"/>
                  </a:lnTo>
                  <a:close/>
                </a:path>
                <a:path w="6890384" h="95250">
                  <a:moveTo>
                    <a:pt x="6381719" y="33144"/>
                  </a:moveTo>
                  <a:lnTo>
                    <a:pt x="6349969" y="33240"/>
                  </a:lnTo>
                  <a:lnTo>
                    <a:pt x="6350064" y="64989"/>
                  </a:lnTo>
                  <a:lnTo>
                    <a:pt x="6381814" y="64893"/>
                  </a:lnTo>
                  <a:lnTo>
                    <a:pt x="6381719" y="33144"/>
                  </a:lnTo>
                  <a:close/>
                </a:path>
                <a:path w="6890384" h="95250">
                  <a:moveTo>
                    <a:pt x="6445219" y="32952"/>
                  </a:moveTo>
                  <a:lnTo>
                    <a:pt x="6413469" y="33048"/>
                  </a:lnTo>
                  <a:lnTo>
                    <a:pt x="6413564" y="64797"/>
                  </a:lnTo>
                  <a:lnTo>
                    <a:pt x="6445314" y="64701"/>
                  </a:lnTo>
                  <a:lnTo>
                    <a:pt x="6445219" y="32952"/>
                  </a:lnTo>
                  <a:close/>
                </a:path>
                <a:path w="6890384" h="95250">
                  <a:moveTo>
                    <a:pt x="6508719" y="32760"/>
                  </a:moveTo>
                  <a:lnTo>
                    <a:pt x="6476969" y="32856"/>
                  </a:lnTo>
                  <a:lnTo>
                    <a:pt x="6477064" y="64605"/>
                  </a:lnTo>
                  <a:lnTo>
                    <a:pt x="6508814" y="64509"/>
                  </a:lnTo>
                  <a:lnTo>
                    <a:pt x="6508719" y="32760"/>
                  </a:lnTo>
                  <a:close/>
                </a:path>
                <a:path w="6890384" h="95250">
                  <a:moveTo>
                    <a:pt x="6572219" y="32567"/>
                  </a:moveTo>
                  <a:lnTo>
                    <a:pt x="6540469" y="32663"/>
                  </a:lnTo>
                  <a:lnTo>
                    <a:pt x="6540564" y="64413"/>
                  </a:lnTo>
                  <a:lnTo>
                    <a:pt x="6572314" y="64317"/>
                  </a:lnTo>
                  <a:lnTo>
                    <a:pt x="6572219" y="32567"/>
                  </a:lnTo>
                  <a:close/>
                </a:path>
                <a:path w="6890384" h="95250">
                  <a:moveTo>
                    <a:pt x="6635719" y="32375"/>
                  </a:moveTo>
                  <a:lnTo>
                    <a:pt x="6603969" y="32471"/>
                  </a:lnTo>
                  <a:lnTo>
                    <a:pt x="6604064" y="64220"/>
                  </a:lnTo>
                  <a:lnTo>
                    <a:pt x="6635814" y="64124"/>
                  </a:lnTo>
                  <a:lnTo>
                    <a:pt x="6635719" y="32375"/>
                  </a:lnTo>
                  <a:close/>
                </a:path>
                <a:path w="6890384" h="95250">
                  <a:moveTo>
                    <a:pt x="6699219" y="32183"/>
                  </a:moveTo>
                  <a:lnTo>
                    <a:pt x="6667469" y="32279"/>
                  </a:lnTo>
                  <a:lnTo>
                    <a:pt x="6667564" y="64028"/>
                  </a:lnTo>
                  <a:lnTo>
                    <a:pt x="6699314" y="63932"/>
                  </a:lnTo>
                  <a:lnTo>
                    <a:pt x="6699219" y="32183"/>
                  </a:lnTo>
                  <a:close/>
                </a:path>
                <a:path w="6890384" h="95250">
                  <a:moveTo>
                    <a:pt x="6762719" y="31991"/>
                  </a:moveTo>
                  <a:lnTo>
                    <a:pt x="6730969" y="32087"/>
                  </a:lnTo>
                  <a:lnTo>
                    <a:pt x="6731064" y="63836"/>
                  </a:lnTo>
                  <a:lnTo>
                    <a:pt x="6762814" y="63740"/>
                  </a:lnTo>
                  <a:lnTo>
                    <a:pt x="6762719" y="31991"/>
                  </a:lnTo>
                  <a:close/>
                </a:path>
                <a:path w="6890384" h="95250">
                  <a:moveTo>
                    <a:pt x="6886589" y="31836"/>
                  </a:moveTo>
                  <a:lnTo>
                    <a:pt x="6813513" y="31836"/>
                  </a:lnTo>
                  <a:lnTo>
                    <a:pt x="6813610" y="63586"/>
                  </a:lnTo>
                  <a:lnTo>
                    <a:pt x="6797800" y="63634"/>
                  </a:lnTo>
                  <a:lnTo>
                    <a:pt x="6798346" y="66294"/>
                  </a:lnTo>
                  <a:lnTo>
                    <a:pt x="6808598" y="81401"/>
                  </a:lnTo>
                  <a:lnTo>
                    <a:pt x="6823767" y="91562"/>
                  </a:lnTo>
                  <a:lnTo>
                    <a:pt x="6842316" y="95249"/>
                  </a:lnTo>
                  <a:lnTo>
                    <a:pt x="6860842" y="91450"/>
                  </a:lnTo>
                  <a:lnTo>
                    <a:pt x="6875949" y="81198"/>
                  </a:lnTo>
                  <a:lnTo>
                    <a:pt x="6886110" y="66029"/>
                  </a:lnTo>
                  <a:lnTo>
                    <a:pt x="6889796" y="47480"/>
                  </a:lnTo>
                  <a:lnTo>
                    <a:pt x="6886589" y="31836"/>
                  </a:lnTo>
                  <a:close/>
                </a:path>
                <a:path w="6890384" h="95250">
                  <a:moveTo>
                    <a:pt x="6797704" y="31885"/>
                  </a:moveTo>
                  <a:lnTo>
                    <a:pt x="6794468" y="31894"/>
                  </a:lnTo>
                  <a:lnTo>
                    <a:pt x="6794565" y="63644"/>
                  </a:lnTo>
                  <a:lnTo>
                    <a:pt x="6797800" y="63634"/>
                  </a:lnTo>
                  <a:lnTo>
                    <a:pt x="6794547" y="47768"/>
                  </a:lnTo>
                  <a:lnTo>
                    <a:pt x="6797704" y="31885"/>
                  </a:lnTo>
                  <a:close/>
                </a:path>
                <a:path w="6890384" h="95250">
                  <a:moveTo>
                    <a:pt x="6813513" y="31836"/>
                  </a:moveTo>
                  <a:lnTo>
                    <a:pt x="6797702" y="31894"/>
                  </a:lnTo>
                  <a:lnTo>
                    <a:pt x="6794547" y="47768"/>
                  </a:lnTo>
                  <a:lnTo>
                    <a:pt x="6797800" y="63634"/>
                  </a:lnTo>
                  <a:lnTo>
                    <a:pt x="6813610" y="63586"/>
                  </a:lnTo>
                  <a:lnTo>
                    <a:pt x="6813513" y="31836"/>
                  </a:lnTo>
                  <a:close/>
                </a:path>
                <a:path w="6890384" h="95250">
                  <a:moveTo>
                    <a:pt x="6842028" y="0"/>
                  </a:moveTo>
                  <a:lnTo>
                    <a:pt x="6823502" y="3798"/>
                  </a:lnTo>
                  <a:lnTo>
                    <a:pt x="6808394" y="14050"/>
                  </a:lnTo>
                  <a:lnTo>
                    <a:pt x="6798234" y="29219"/>
                  </a:lnTo>
                  <a:lnTo>
                    <a:pt x="6797704" y="31885"/>
                  </a:lnTo>
                  <a:lnTo>
                    <a:pt x="6886589" y="31836"/>
                  </a:lnTo>
                  <a:lnTo>
                    <a:pt x="6885998" y="28954"/>
                  </a:lnTo>
                  <a:lnTo>
                    <a:pt x="6875746" y="13847"/>
                  </a:lnTo>
                  <a:lnTo>
                    <a:pt x="6860577" y="3686"/>
                  </a:lnTo>
                  <a:lnTo>
                    <a:pt x="6842028" y="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0" name="object 50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990599" y="5929311"/>
              <a:ext cx="685799" cy="679449"/>
            </a:xfrm>
            <a:prstGeom prst="rect">
              <a:avLst/>
            </a:prstGeom>
          </p:spPr>
        </p:pic>
        <p:sp>
          <p:nvSpPr>
            <p:cNvPr id="51" name="object 51"/>
            <p:cNvSpPr/>
            <p:nvPr/>
          </p:nvSpPr>
          <p:spPr>
            <a:xfrm>
              <a:off x="990599" y="5929311"/>
              <a:ext cx="685800" cy="679450"/>
            </a:xfrm>
            <a:custGeom>
              <a:rect l="l" t="t" r="r" b="b"/>
              <a:pathLst>
                <a:path w="685800" h="679450">
                  <a:moveTo>
                    <a:pt x="685799" y="339725"/>
                  </a:moveTo>
                  <a:lnTo>
                    <a:pt x="0" y="339725"/>
                  </a:lnTo>
                  <a:lnTo>
                    <a:pt x="3130" y="293625"/>
                  </a:lnTo>
                  <a:lnTo>
                    <a:pt x="12249" y="249412"/>
                  </a:lnTo>
                  <a:lnTo>
                    <a:pt x="26947" y="207488"/>
                  </a:lnTo>
                  <a:lnTo>
                    <a:pt x="46816" y="168258"/>
                  </a:lnTo>
                  <a:lnTo>
                    <a:pt x="71448" y="132128"/>
                  </a:lnTo>
                  <a:lnTo>
                    <a:pt x="100434" y="99502"/>
                  </a:lnTo>
                  <a:lnTo>
                    <a:pt x="133365" y="70785"/>
                  </a:lnTo>
                  <a:lnTo>
                    <a:pt x="169833" y="46382"/>
                  </a:lnTo>
                  <a:lnTo>
                    <a:pt x="209429" y="26697"/>
                  </a:lnTo>
                  <a:lnTo>
                    <a:pt x="251746" y="12135"/>
                  </a:lnTo>
                  <a:lnTo>
                    <a:pt x="296377" y="3101"/>
                  </a:lnTo>
                  <a:lnTo>
                    <a:pt x="342900" y="0"/>
                  </a:lnTo>
                  <a:lnTo>
                    <a:pt x="389431" y="3101"/>
                  </a:lnTo>
                  <a:lnTo>
                    <a:pt x="434057" y="12135"/>
                  </a:lnTo>
                  <a:lnTo>
                    <a:pt x="476373" y="26697"/>
                  </a:lnTo>
                  <a:lnTo>
                    <a:pt x="515968" y="46382"/>
                  </a:lnTo>
                  <a:lnTo>
                    <a:pt x="552436" y="70786"/>
                  </a:lnTo>
                  <a:lnTo>
                    <a:pt x="585367" y="99503"/>
                  </a:lnTo>
                  <a:lnTo>
                    <a:pt x="614352" y="132129"/>
                  </a:lnTo>
                  <a:lnTo>
                    <a:pt x="638984" y="168259"/>
                  </a:lnTo>
                  <a:lnTo>
                    <a:pt x="658853" y="207489"/>
                  </a:lnTo>
                  <a:lnTo>
                    <a:pt x="673551" y="249413"/>
                  </a:lnTo>
                  <a:lnTo>
                    <a:pt x="682669" y="293626"/>
                  </a:lnTo>
                  <a:lnTo>
                    <a:pt x="685799" y="339725"/>
                  </a:lnTo>
                  <a:close/>
                </a:path>
                <a:path w="685800" h="679450">
                  <a:moveTo>
                    <a:pt x="342900" y="679449"/>
                  </a:moveTo>
                  <a:lnTo>
                    <a:pt x="296370" y="676347"/>
                  </a:lnTo>
                  <a:lnTo>
                    <a:pt x="251743" y="667313"/>
                  </a:lnTo>
                  <a:lnTo>
                    <a:pt x="209428" y="652751"/>
                  </a:lnTo>
                  <a:lnTo>
                    <a:pt x="169831" y="633066"/>
                  </a:lnTo>
                  <a:lnTo>
                    <a:pt x="133364" y="608662"/>
                  </a:lnTo>
                  <a:lnTo>
                    <a:pt x="100433" y="579945"/>
                  </a:lnTo>
                  <a:lnTo>
                    <a:pt x="71447" y="547319"/>
                  </a:lnTo>
                  <a:lnTo>
                    <a:pt x="46815" y="511189"/>
                  </a:lnTo>
                  <a:lnTo>
                    <a:pt x="26946" y="471960"/>
                  </a:lnTo>
                  <a:lnTo>
                    <a:pt x="12248" y="430036"/>
                  </a:lnTo>
                  <a:lnTo>
                    <a:pt x="3130" y="385822"/>
                  </a:lnTo>
                  <a:lnTo>
                    <a:pt x="0" y="339723"/>
                  </a:lnTo>
                  <a:lnTo>
                    <a:pt x="685799" y="339725"/>
                  </a:lnTo>
                  <a:lnTo>
                    <a:pt x="682669" y="385822"/>
                  </a:lnTo>
                  <a:lnTo>
                    <a:pt x="673551" y="430036"/>
                  </a:lnTo>
                  <a:lnTo>
                    <a:pt x="658853" y="471960"/>
                  </a:lnTo>
                  <a:lnTo>
                    <a:pt x="638983" y="511189"/>
                  </a:lnTo>
                  <a:lnTo>
                    <a:pt x="614352" y="547320"/>
                  </a:lnTo>
                  <a:lnTo>
                    <a:pt x="585366" y="579946"/>
                  </a:lnTo>
                  <a:lnTo>
                    <a:pt x="552435" y="608663"/>
                  </a:lnTo>
                  <a:lnTo>
                    <a:pt x="515968" y="633066"/>
                  </a:lnTo>
                  <a:lnTo>
                    <a:pt x="476372" y="652751"/>
                  </a:lnTo>
                  <a:lnTo>
                    <a:pt x="434056" y="667313"/>
                  </a:lnTo>
                  <a:lnTo>
                    <a:pt x="389429" y="676347"/>
                  </a:lnTo>
                  <a:lnTo>
                    <a:pt x="342900" y="679449"/>
                  </a:lnTo>
                  <a:close/>
                </a:path>
              </a:pathLst>
            </a:custGeom>
            <a:solidFill>
              <a:srgbClr val="0000FF">
                <a:alpha val="5803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2" name="object 52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1036319" y="5973561"/>
              <a:ext cx="594360" cy="592377"/>
            </a:xfrm>
            <a:prstGeom prst="rect">
              <a:avLst/>
            </a:prstGeom>
          </p:spPr>
        </p:pic>
        <p:sp>
          <p:nvSpPr>
            <p:cNvPr id="53" name="object 53"/>
            <p:cNvSpPr/>
            <p:nvPr/>
          </p:nvSpPr>
          <p:spPr>
            <a:xfrm>
              <a:off x="1073466" y="6012102"/>
              <a:ext cx="537210" cy="531495"/>
            </a:xfrm>
            <a:custGeom>
              <a:rect l="l" t="t" r="r" b="b"/>
              <a:pathLst>
                <a:path w="537210" h="531495">
                  <a:moveTo>
                    <a:pt x="537210" y="265500"/>
                  </a:moveTo>
                  <a:lnTo>
                    <a:pt x="0" y="265500"/>
                  </a:lnTo>
                  <a:lnTo>
                    <a:pt x="4328" y="217775"/>
                  </a:lnTo>
                  <a:lnTo>
                    <a:pt x="16805" y="172857"/>
                  </a:lnTo>
                  <a:lnTo>
                    <a:pt x="36673" y="131496"/>
                  </a:lnTo>
                  <a:lnTo>
                    <a:pt x="63173" y="94441"/>
                  </a:lnTo>
                  <a:lnTo>
                    <a:pt x="95547" y="62442"/>
                  </a:lnTo>
                  <a:lnTo>
                    <a:pt x="133036" y="36248"/>
                  </a:lnTo>
                  <a:lnTo>
                    <a:pt x="174882" y="16610"/>
                  </a:lnTo>
                  <a:lnTo>
                    <a:pt x="220328" y="4277"/>
                  </a:lnTo>
                  <a:lnTo>
                    <a:pt x="268605" y="0"/>
                  </a:lnTo>
                  <a:lnTo>
                    <a:pt x="316888" y="4278"/>
                  </a:lnTo>
                  <a:lnTo>
                    <a:pt x="362331" y="16610"/>
                  </a:lnTo>
                  <a:lnTo>
                    <a:pt x="404176" y="36249"/>
                  </a:lnTo>
                  <a:lnTo>
                    <a:pt x="441664" y="62442"/>
                  </a:lnTo>
                  <a:lnTo>
                    <a:pt x="474038" y="94442"/>
                  </a:lnTo>
                  <a:lnTo>
                    <a:pt x="500538" y="131497"/>
                  </a:lnTo>
                  <a:lnTo>
                    <a:pt x="520405" y="172858"/>
                  </a:lnTo>
                  <a:lnTo>
                    <a:pt x="532882" y="217776"/>
                  </a:lnTo>
                  <a:lnTo>
                    <a:pt x="537210" y="265500"/>
                  </a:lnTo>
                  <a:close/>
                </a:path>
                <a:path w="537210" h="531495">
                  <a:moveTo>
                    <a:pt x="268605" y="530998"/>
                  </a:moveTo>
                  <a:lnTo>
                    <a:pt x="220322" y="526721"/>
                  </a:lnTo>
                  <a:lnTo>
                    <a:pt x="174880" y="514388"/>
                  </a:lnTo>
                  <a:lnTo>
                    <a:pt x="133034" y="494750"/>
                  </a:lnTo>
                  <a:lnTo>
                    <a:pt x="95546" y="468556"/>
                  </a:lnTo>
                  <a:lnTo>
                    <a:pt x="63172" y="436557"/>
                  </a:lnTo>
                  <a:lnTo>
                    <a:pt x="36672" y="399502"/>
                  </a:lnTo>
                  <a:lnTo>
                    <a:pt x="16804" y="358140"/>
                  </a:lnTo>
                  <a:lnTo>
                    <a:pt x="4327" y="313223"/>
                  </a:lnTo>
                  <a:lnTo>
                    <a:pt x="0" y="265499"/>
                  </a:lnTo>
                  <a:lnTo>
                    <a:pt x="537210" y="265500"/>
                  </a:lnTo>
                  <a:lnTo>
                    <a:pt x="532882" y="313223"/>
                  </a:lnTo>
                  <a:lnTo>
                    <a:pt x="520405" y="358141"/>
                  </a:lnTo>
                  <a:lnTo>
                    <a:pt x="500537" y="399502"/>
                  </a:lnTo>
                  <a:lnTo>
                    <a:pt x="474037" y="436557"/>
                  </a:lnTo>
                  <a:lnTo>
                    <a:pt x="441663" y="468556"/>
                  </a:lnTo>
                  <a:lnTo>
                    <a:pt x="404174" y="494750"/>
                  </a:lnTo>
                  <a:lnTo>
                    <a:pt x="362329" y="514388"/>
                  </a:lnTo>
                  <a:lnTo>
                    <a:pt x="316887" y="526721"/>
                  </a:lnTo>
                  <a:lnTo>
                    <a:pt x="268605" y="530998"/>
                  </a:lnTo>
                  <a:close/>
                </a:path>
              </a:pathLst>
            </a:custGeom>
            <a:solidFill>
              <a:srgbClr val="000080">
                <a:alpha val="5803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4" name="object 54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1073467" y="6002110"/>
              <a:ext cx="520064" cy="515296"/>
            </a:xfrm>
            <a:prstGeom prst="rect">
              <a:avLst/>
            </a:prstGeom>
          </p:spPr>
        </p:pic>
      </p:grpSp>
      <p:sp>
        <p:nvSpPr>
          <p:cNvPr id="55" name="object 55"/>
          <p:cNvSpPr txBox="1"/>
          <p:nvPr/>
        </p:nvSpPr>
        <p:spPr>
          <a:xfrm>
            <a:off x="1907539" y="5933024"/>
            <a:ext cx="2159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solidFill>
                  <a:srgbClr val="FF0000"/>
                </a:solidFill>
                <a:latin typeface="Microsoft JhengHei"/>
                <a:cs typeface="Microsoft JhengHei"/>
              </a:rPr>
              <a:t>焊点质量检查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1150794" y="6138580"/>
            <a:ext cx="3435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FFFFFF"/>
                </a:solidFill>
                <a:latin typeface="Arial"/>
                <a:cs typeface="Arial"/>
              </a:rPr>
              <a:t>4.6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Arial"/>
                <a:cs typeface="Arial"/>
              </a:rPr>
              <a:t>4.</a:t>
            </a:r>
            <a:r>
              <a:rPr spc="-15"/>
              <a:t>焊接工艺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4539" y="1164794"/>
            <a:ext cx="4330700" cy="21297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5100">
              <a:lnSpc>
                <a:spcPct val="100000"/>
              </a:lnSpc>
              <a:spcBef>
                <a:spcPts val="100"/>
              </a:spcBef>
            </a:pPr>
            <a:r>
              <a:rPr sz="3200">
                <a:solidFill>
                  <a:srgbClr val="FF0000"/>
                </a:solidFill>
                <a:latin typeface="Arial"/>
                <a:cs typeface="Arial"/>
              </a:rPr>
              <a:t>4.1</a:t>
            </a:r>
            <a:r>
              <a:rPr sz="3200" spc="-1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3200" spc="-25">
                <a:solidFill>
                  <a:srgbClr val="FF0000"/>
                </a:solidFill>
                <a:latin typeface="黑体"/>
                <a:cs typeface="黑体"/>
              </a:rPr>
              <a:t>概述</a:t>
            </a:r>
            <a:endParaRPr sz="3200">
              <a:latin typeface="黑体"/>
              <a:cs typeface="黑体"/>
            </a:endParaRPr>
          </a:p>
          <a:p>
            <a:pPr marL="355600" indent="-342900">
              <a:lnSpc>
                <a:spcPct val="100000"/>
              </a:lnSpc>
              <a:spcBef>
                <a:spcPts val="2920"/>
              </a:spcBef>
              <a:buSzPct val="102083"/>
              <a:buFont typeface="Wingdings"/>
              <a:buChar char=""/>
              <a:tabLst>
                <a:tab pos="355600"/>
              </a:tabLst>
            </a:pPr>
            <a:r>
              <a:rPr sz="2400" spc="-5">
                <a:solidFill>
                  <a:srgbClr val="0000CC"/>
                </a:solidFill>
                <a:latin typeface="黑体"/>
                <a:cs typeface="黑体"/>
              </a:rPr>
              <a:t>电子装配的核心——连接技术</a:t>
            </a:r>
            <a:endParaRPr sz="2400">
              <a:latin typeface="黑体"/>
              <a:cs typeface="黑体"/>
            </a:endParaRPr>
          </a:p>
          <a:p>
            <a:pPr marL="355600" indent="-342900">
              <a:lnSpc>
                <a:spcPct val="100000"/>
              </a:lnSpc>
              <a:spcBef>
                <a:spcPts val="580"/>
              </a:spcBef>
              <a:buSzPct val="102083"/>
              <a:buFont typeface="Wingdings"/>
              <a:buChar char=""/>
              <a:tabLst>
                <a:tab pos="355600"/>
              </a:tabLst>
            </a:pPr>
            <a:r>
              <a:rPr sz="2400" spc="-10">
                <a:solidFill>
                  <a:srgbClr val="0000CC"/>
                </a:solidFill>
                <a:latin typeface="黑体"/>
                <a:cs typeface="黑体"/>
              </a:rPr>
              <a:t>焊接技术的重要性</a:t>
            </a:r>
            <a:endParaRPr sz="2400">
              <a:latin typeface="黑体"/>
              <a:cs typeface="黑体"/>
            </a:endParaRPr>
          </a:p>
          <a:p>
            <a:pPr marL="355600" indent="-342900">
              <a:lnSpc>
                <a:spcPct val="100000"/>
              </a:lnSpc>
              <a:spcBef>
                <a:spcPts val="575"/>
              </a:spcBef>
              <a:buSzPct val="102083"/>
              <a:buFont typeface="Wingdings"/>
              <a:buChar char=""/>
              <a:tabLst>
                <a:tab pos="355600"/>
              </a:tabLst>
            </a:pPr>
            <a:r>
              <a:rPr sz="2400" spc="-10">
                <a:solidFill>
                  <a:srgbClr val="0000CC"/>
                </a:solidFill>
                <a:latin typeface="黑体"/>
                <a:cs typeface="黑体"/>
              </a:rPr>
              <a:t>手工烙铁焊接的作用</a:t>
            </a:r>
            <a:endParaRPr sz="2400">
              <a:latin typeface="黑体"/>
              <a:cs typeface="黑体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900112" y="1366837"/>
            <a:ext cx="7943850" cy="5491480"/>
            <a:chOff x="900112" y="1366837"/>
            <a:chExt cx="7943850" cy="5491480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159500" y="5346699"/>
              <a:ext cx="2087562" cy="151130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492500" y="4652962"/>
              <a:ext cx="2362200" cy="170497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900112" y="4221162"/>
              <a:ext cx="2232025" cy="1746250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5638799" y="1371599"/>
              <a:ext cx="3200400" cy="2819400"/>
            </a:xfrm>
            <a:custGeom>
              <a:rect l="l" t="t" r="r" b="b"/>
              <a:pathLst>
                <a:path w="3200400" h="2819400">
                  <a:moveTo>
                    <a:pt x="0" y="469909"/>
                  </a:moveTo>
                  <a:lnTo>
                    <a:pt x="2426" y="421864"/>
                  </a:lnTo>
                  <a:lnTo>
                    <a:pt x="9546" y="375206"/>
                  </a:lnTo>
                  <a:lnTo>
                    <a:pt x="21126" y="330173"/>
                  </a:lnTo>
                  <a:lnTo>
                    <a:pt x="36927" y="286999"/>
                  </a:lnTo>
                  <a:lnTo>
                    <a:pt x="56715" y="245923"/>
                  </a:lnTo>
                  <a:lnTo>
                    <a:pt x="80253" y="207179"/>
                  </a:lnTo>
                  <a:lnTo>
                    <a:pt x="107304" y="171003"/>
                  </a:lnTo>
                  <a:lnTo>
                    <a:pt x="137633" y="137633"/>
                  </a:lnTo>
                  <a:lnTo>
                    <a:pt x="171003" y="107304"/>
                  </a:lnTo>
                  <a:lnTo>
                    <a:pt x="207178" y="80253"/>
                  </a:lnTo>
                  <a:lnTo>
                    <a:pt x="245922" y="56715"/>
                  </a:lnTo>
                  <a:lnTo>
                    <a:pt x="286999" y="36928"/>
                  </a:lnTo>
                  <a:lnTo>
                    <a:pt x="330172" y="21126"/>
                  </a:lnTo>
                  <a:lnTo>
                    <a:pt x="375205" y="9547"/>
                  </a:lnTo>
                  <a:lnTo>
                    <a:pt x="421863" y="2426"/>
                  </a:lnTo>
                  <a:lnTo>
                    <a:pt x="469908" y="0"/>
                  </a:lnTo>
                  <a:lnTo>
                    <a:pt x="2730491" y="0"/>
                  </a:lnTo>
                  <a:lnTo>
                    <a:pt x="2778535" y="2426"/>
                  </a:lnTo>
                  <a:lnTo>
                    <a:pt x="2825192" y="9546"/>
                  </a:lnTo>
                  <a:lnTo>
                    <a:pt x="2870226" y="21125"/>
                  </a:lnTo>
                  <a:lnTo>
                    <a:pt x="2913399" y="36927"/>
                  </a:lnTo>
                  <a:lnTo>
                    <a:pt x="2954476" y="56715"/>
                  </a:lnTo>
                  <a:lnTo>
                    <a:pt x="2993220" y="80252"/>
                  </a:lnTo>
                  <a:lnTo>
                    <a:pt x="3029396" y="107303"/>
                  </a:lnTo>
                  <a:lnTo>
                    <a:pt x="3062766" y="137632"/>
                  </a:lnTo>
                  <a:lnTo>
                    <a:pt x="3093095" y="171002"/>
                  </a:lnTo>
                  <a:lnTo>
                    <a:pt x="3120146" y="207178"/>
                  </a:lnTo>
                  <a:lnTo>
                    <a:pt x="3143684" y="245922"/>
                  </a:lnTo>
                  <a:lnTo>
                    <a:pt x="3163472" y="286998"/>
                  </a:lnTo>
                  <a:lnTo>
                    <a:pt x="3179273" y="330172"/>
                  </a:lnTo>
                  <a:lnTo>
                    <a:pt x="3190853" y="375205"/>
                  </a:lnTo>
                  <a:lnTo>
                    <a:pt x="3197974" y="421863"/>
                  </a:lnTo>
                  <a:lnTo>
                    <a:pt x="3200400" y="469909"/>
                  </a:lnTo>
                  <a:lnTo>
                    <a:pt x="3200400" y="2349490"/>
                  </a:lnTo>
                  <a:lnTo>
                    <a:pt x="3197974" y="2397535"/>
                  </a:lnTo>
                  <a:lnTo>
                    <a:pt x="3190853" y="2444193"/>
                  </a:lnTo>
                  <a:lnTo>
                    <a:pt x="3179274" y="2489226"/>
                  </a:lnTo>
                  <a:lnTo>
                    <a:pt x="3163472" y="2532400"/>
                  </a:lnTo>
                  <a:lnTo>
                    <a:pt x="3143684" y="2573476"/>
                  </a:lnTo>
                  <a:lnTo>
                    <a:pt x="3120147" y="2612221"/>
                  </a:lnTo>
                  <a:lnTo>
                    <a:pt x="3093095" y="2648396"/>
                  </a:lnTo>
                  <a:lnTo>
                    <a:pt x="3062767" y="2681766"/>
                  </a:lnTo>
                  <a:lnTo>
                    <a:pt x="3029397" y="2712095"/>
                  </a:lnTo>
                  <a:lnTo>
                    <a:pt x="2993221" y="2739146"/>
                  </a:lnTo>
                  <a:lnTo>
                    <a:pt x="2954477" y="2762684"/>
                  </a:lnTo>
                  <a:lnTo>
                    <a:pt x="2913400" y="2782471"/>
                  </a:lnTo>
                  <a:lnTo>
                    <a:pt x="2870227" y="2798273"/>
                  </a:lnTo>
                  <a:lnTo>
                    <a:pt x="2825194" y="2809852"/>
                  </a:lnTo>
                  <a:lnTo>
                    <a:pt x="2778536" y="2816973"/>
                  </a:lnTo>
                  <a:lnTo>
                    <a:pt x="2730491" y="2819399"/>
                  </a:lnTo>
                  <a:lnTo>
                    <a:pt x="469909" y="2819400"/>
                  </a:lnTo>
                  <a:lnTo>
                    <a:pt x="421864" y="2816974"/>
                  </a:lnTo>
                  <a:lnTo>
                    <a:pt x="375206" y="2809853"/>
                  </a:lnTo>
                  <a:lnTo>
                    <a:pt x="330173" y="2798273"/>
                  </a:lnTo>
                  <a:lnTo>
                    <a:pt x="286999" y="2782472"/>
                  </a:lnTo>
                  <a:lnTo>
                    <a:pt x="245923" y="2762684"/>
                  </a:lnTo>
                  <a:lnTo>
                    <a:pt x="207178" y="2739146"/>
                  </a:lnTo>
                  <a:lnTo>
                    <a:pt x="171003" y="2712095"/>
                  </a:lnTo>
                  <a:lnTo>
                    <a:pt x="137633" y="2681766"/>
                  </a:lnTo>
                  <a:lnTo>
                    <a:pt x="107304" y="2648396"/>
                  </a:lnTo>
                  <a:lnTo>
                    <a:pt x="80253" y="2612221"/>
                  </a:lnTo>
                  <a:lnTo>
                    <a:pt x="56715" y="2573477"/>
                  </a:lnTo>
                  <a:lnTo>
                    <a:pt x="36928" y="2532400"/>
                  </a:lnTo>
                  <a:lnTo>
                    <a:pt x="21126" y="2489227"/>
                  </a:lnTo>
                  <a:lnTo>
                    <a:pt x="9547" y="2444193"/>
                  </a:lnTo>
                  <a:lnTo>
                    <a:pt x="2426" y="2397536"/>
                  </a:lnTo>
                  <a:lnTo>
                    <a:pt x="0" y="2349490"/>
                  </a:lnTo>
                  <a:lnTo>
                    <a:pt x="0" y="469909"/>
                  </a:lnTo>
                  <a:close/>
                </a:path>
              </a:pathLst>
            </a:custGeom>
            <a:ln w="952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5855172" y="1555277"/>
            <a:ext cx="2693035" cy="250825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 indent="381000">
              <a:lnSpc>
                <a:spcPct val="100600"/>
              </a:lnSpc>
              <a:spcBef>
                <a:spcPts val="85"/>
              </a:spcBef>
            </a:pPr>
            <a:r>
              <a:rPr sz="1800" spc="-5">
                <a:solidFill>
                  <a:srgbClr val="0000CC"/>
                </a:solidFill>
                <a:latin typeface="黑体"/>
                <a:cs typeface="黑体"/>
              </a:rPr>
              <a:t>在电子产品的装配过程中，焊接是一种主要的连接方法。焊接质量的好坏将直接影响产品的质量。电子产品的故障除元器件的原因外，大多数是由于焊接质量不佳而造成的，因此掌握熟练的焊接操作</a:t>
            </a:r>
            <a:r>
              <a:rPr sz="1800" spc="-10">
                <a:solidFill>
                  <a:srgbClr val="0000CC"/>
                </a:solidFill>
                <a:latin typeface="黑体"/>
                <a:cs typeface="黑体"/>
              </a:rPr>
              <a:t>技能就非常必要。</a:t>
            </a:r>
            <a:endParaRPr sz="18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Arial"/>
                <a:cs typeface="Arial"/>
              </a:rPr>
              <a:t>4.</a:t>
            </a:r>
            <a:r>
              <a:rPr spc="-15"/>
              <a:t>焊接工艺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40739" y="1110939"/>
            <a:ext cx="4813300" cy="5249545"/>
          </a:xfrm>
          <a:prstGeom prst="rect">
            <a:avLst/>
          </a:prstGeom>
        </p:spPr>
        <p:txBody>
          <a:bodyPr vert="horz" wrap="square" lIns="0" tIns="66675" rIns="0" bIns="0" rtlCol="0">
            <a:spAutoFit/>
          </a:bodyPr>
          <a:lstStyle/>
          <a:p>
            <a:pPr marL="766445" lvl="1" indent="-678180">
              <a:lnSpc>
                <a:spcPct val="100000"/>
              </a:lnSpc>
              <a:spcBef>
                <a:spcPts val="525"/>
              </a:spcBef>
              <a:buFont typeface="Arial"/>
              <a:buAutoNum type="arabicPeriod" startAt="2"/>
              <a:tabLst>
                <a:tab pos="767080"/>
              </a:tabLst>
            </a:pPr>
            <a:r>
              <a:rPr sz="3200" spc="-10">
                <a:solidFill>
                  <a:srgbClr val="FF0000"/>
                </a:solidFill>
                <a:latin typeface="黑体"/>
                <a:cs typeface="黑体"/>
              </a:rPr>
              <a:t>焊接工艺介绍</a:t>
            </a:r>
            <a:endParaRPr sz="3200">
              <a:latin typeface="黑体"/>
              <a:cs typeface="黑体"/>
            </a:endParaRPr>
          </a:p>
          <a:p>
            <a:pPr marL="1283335" lvl="2" indent="-890269">
              <a:lnSpc>
                <a:spcPct val="100000"/>
              </a:lnSpc>
              <a:spcBef>
                <a:spcPts val="370"/>
              </a:spcBef>
              <a:buFont typeface="Arial"/>
              <a:buAutoNum type="arabicPeriod"/>
              <a:tabLst>
                <a:tab pos="1283970"/>
              </a:tabLst>
            </a:pPr>
            <a:r>
              <a:rPr sz="2800" spc="-10">
                <a:solidFill>
                  <a:srgbClr val="FF0000"/>
                </a:solidFill>
                <a:latin typeface="黑体"/>
                <a:cs typeface="黑体"/>
              </a:rPr>
              <a:t>焊接的分类</a:t>
            </a:r>
            <a:endParaRPr sz="2800">
              <a:latin typeface="黑体"/>
              <a:cs typeface="黑体"/>
            </a:endParaRPr>
          </a:p>
          <a:p>
            <a:pPr marL="355600" marR="386715" indent="-342900" algn="just">
              <a:lnSpc>
                <a:spcPct val="100000"/>
              </a:lnSpc>
              <a:spcBef>
                <a:spcPts val="980"/>
              </a:spcBef>
              <a:buSzPct val="102500"/>
              <a:buFont typeface="Wingdings"/>
              <a:buChar char=""/>
              <a:tabLst>
                <a:tab pos="355600"/>
              </a:tabLst>
            </a:pPr>
            <a:r>
              <a:rPr sz="2000">
                <a:solidFill>
                  <a:srgbClr val="FF0000"/>
                </a:solidFill>
                <a:latin typeface="黑体"/>
                <a:cs typeface="黑体"/>
              </a:rPr>
              <a:t>熔焊</a:t>
            </a:r>
            <a:r>
              <a:rPr sz="2000" spc="-5">
                <a:solidFill>
                  <a:srgbClr val="0000CC"/>
                </a:solidFill>
                <a:latin typeface="黑体"/>
                <a:cs typeface="黑体"/>
              </a:rPr>
              <a:t>：利用加热被焊件，使其熔化产生合金而焊接在一起的焊接技术，如气焊、电弧焊、超声波焊等。</a:t>
            </a:r>
            <a:endParaRPr sz="2000">
              <a:latin typeface="黑体"/>
              <a:cs typeface="黑体"/>
            </a:endParaRPr>
          </a:p>
          <a:p>
            <a:pPr marL="355600" marR="386715" indent="-342900" algn="just">
              <a:lnSpc>
                <a:spcPct val="100000"/>
              </a:lnSpc>
              <a:spcBef>
                <a:spcPts val="480"/>
              </a:spcBef>
              <a:buSzPct val="102500"/>
              <a:buFont typeface="Wingdings"/>
              <a:buChar char=""/>
              <a:tabLst>
                <a:tab pos="355600"/>
              </a:tabLst>
            </a:pPr>
            <a:r>
              <a:rPr sz="2000">
                <a:solidFill>
                  <a:srgbClr val="FF0000"/>
                </a:solidFill>
                <a:latin typeface="黑体"/>
                <a:cs typeface="黑体"/>
              </a:rPr>
              <a:t>接触焊（压焊）</a:t>
            </a:r>
            <a:r>
              <a:rPr sz="2000" spc="-10">
                <a:solidFill>
                  <a:srgbClr val="0000CC"/>
                </a:solidFill>
                <a:latin typeface="黑体"/>
                <a:cs typeface="黑体"/>
              </a:rPr>
              <a:t>：一种不用焊料与焊</a:t>
            </a:r>
            <a:r>
              <a:rPr sz="2000" spc="-5">
                <a:solidFill>
                  <a:srgbClr val="0000CC"/>
                </a:solidFill>
                <a:latin typeface="黑体"/>
                <a:cs typeface="黑体"/>
              </a:rPr>
              <a:t>剂即可获得可靠连接的焊接技术，如</a:t>
            </a:r>
            <a:r>
              <a:rPr sz="2000" spc="-10">
                <a:solidFill>
                  <a:srgbClr val="0000CC"/>
                </a:solidFill>
                <a:latin typeface="黑体"/>
                <a:cs typeface="黑体"/>
              </a:rPr>
              <a:t>点焊、碰焊等。</a:t>
            </a:r>
            <a:endParaRPr sz="2000">
              <a:latin typeface="黑体"/>
              <a:cs typeface="黑体"/>
            </a:endParaRPr>
          </a:p>
          <a:p>
            <a:pPr marL="355600" marR="386715" indent="-342900" algn="just">
              <a:lnSpc>
                <a:spcPct val="100000"/>
              </a:lnSpc>
              <a:spcBef>
                <a:spcPts val="480"/>
              </a:spcBef>
              <a:buSzPct val="102500"/>
              <a:buFont typeface="Wingdings"/>
              <a:buChar char=""/>
              <a:tabLst>
                <a:tab pos="355600"/>
              </a:tabLst>
            </a:pPr>
            <a:r>
              <a:rPr sz="2000">
                <a:solidFill>
                  <a:srgbClr val="FF0000"/>
                </a:solidFill>
                <a:latin typeface="黑体"/>
                <a:cs typeface="黑体"/>
              </a:rPr>
              <a:t>钎焊：</a:t>
            </a:r>
            <a:r>
              <a:rPr sz="2000" spc="-5">
                <a:solidFill>
                  <a:srgbClr val="0000CC"/>
                </a:solidFill>
                <a:latin typeface="黑体"/>
                <a:cs typeface="黑体"/>
              </a:rPr>
              <a:t>用加热熔化成液态的金属，把固体金属连接在一起的方法，在钎焊中起连接作用的金属材料称为焊料。作为焊料的金属，其熔点一定要低于被焊接的金属材料。钎焊按焊料熔点的不同可分为硬钎焊(焊料熔点高于</a:t>
            </a:r>
            <a:endParaRPr sz="2000">
              <a:latin typeface="黑体"/>
              <a:cs typeface="黑体"/>
            </a:endParaRPr>
          </a:p>
          <a:p>
            <a:pPr marL="355600">
              <a:lnSpc>
                <a:spcPct val="100000"/>
              </a:lnSpc>
            </a:pPr>
            <a:r>
              <a:rPr sz="2000">
                <a:solidFill>
                  <a:srgbClr val="0000CC"/>
                </a:solidFill>
                <a:latin typeface="黑体"/>
                <a:cs typeface="黑体"/>
              </a:rPr>
              <a:t>450℃)和软钎焊(焊料熔点低于450℃)</a:t>
            </a:r>
            <a:r>
              <a:rPr sz="2000" spc="-50">
                <a:solidFill>
                  <a:srgbClr val="0000CC"/>
                </a:solidFill>
                <a:latin typeface="黑体"/>
                <a:cs typeface="黑体"/>
              </a:rPr>
              <a:t>。</a:t>
            </a:r>
            <a:endParaRPr sz="2000">
              <a:latin typeface="黑体"/>
              <a:cs typeface="黑体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5557837" y="2552700"/>
            <a:ext cx="2683510" cy="3624579"/>
            <a:chOff x="5557837" y="2552700"/>
            <a:chExt cx="2683510" cy="3624579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489700" y="2552700"/>
              <a:ext cx="1751210" cy="3287972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5562599" y="5473224"/>
              <a:ext cx="1519555" cy="699135"/>
            </a:xfrm>
            <a:custGeom>
              <a:rect l="l" t="t" r="r" b="b"/>
              <a:pathLst>
                <a:path w="1519554" h="699135">
                  <a:moveTo>
                    <a:pt x="1040110" y="307551"/>
                  </a:moveTo>
                  <a:lnTo>
                    <a:pt x="857249" y="307551"/>
                  </a:lnTo>
                  <a:lnTo>
                    <a:pt x="1519038" y="0"/>
                  </a:lnTo>
                  <a:lnTo>
                    <a:pt x="1040110" y="307551"/>
                  </a:lnTo>
                  <a:close/>
                </a:path>
                <a:path w="1519554" h="699135">
                  <a:moveTo>
                    <a:pt x="778963" y="698975"/>
                  </a:moveTo>
                  <a:lnTo>
                    <a:pt x="78286" y="698975"/>
                  </a:lnTo>
                  <a:lnTo>
                    <a:pt x="47813" y="692823"/>
                  </a:lnTo>
                  <a:lnTo>
                    <a:pt x="22929" y="676045"/>
                  </a:lnTo>
                  <a:lnTo>
                    <a:pt x="6152" y="651161"/>
                  </a:lnTo>
                  <a:lnTo>
                    <a:pt x="0" y="620689"/>
                  </a:lnTo>
                  <a:lnTo>
                    <a:pt x="0" y="307550"/>
                  </a:lnTo>
                  <a:lnTo>
                    <a:pt x="6152" y="277078"/>
                  </a:lnTo>
                  <a:lnTo>
                    <a:pt x="22929" y="252194"/>
                  </a:lnTo>
                  <a:lnTo>
                    <a:pt x="47814" y="235417"/>
                  </a:lnTo>
                  <a:lnTo>
                    <a:pt x="78286" y="229265"/>
                  </a:lnTo>
                  <a:lnTo>
                    <a:pt x="778964" y="229265"/>
                  </a:lnTo>
                  <a:lnTo>
                    <a:pt x="809435" y="235417"/>
                  </a:lnTo>
                  <a:lnTo>
                    <a:pt x="834320" y="252194"/>
                  </a:lnTo>
                  <a:lnTo>
                    <a:pt x="851097" y="277079"/>
                  </a:lnTo>
                  <a:lnTo>
                    <a:pt x="857249" y="307551"/>
                  </a:lnTo>
                  <a:lnTo>
                    <a:pt x="1040110" y="307551"/>
                  </a:lnTo>
                  <a:lnTo>
                    <a:pt x="857250" y="424978"/>
                  </a:lnTo>
                  <a:lnTo>
                    <a:pt x="857249" y="620689"/>
                  </a:lnTo>
                  <a:lnTo>
                    <a:pt x="851097" y="651161"/>
                  </a:lnTo>
                  <a:lnTo>
                    <a:pt x="834319" y="676045"/>
                  </a:lnTo>
                  <a:lnTo>
                    <a:pt x="809435" y="692823"/>
                  </a:lnTo>
                  <a:lnTo>
                    <a:pt x="778963" y="698975"/>
                  </a:lnTo>
                  <a:close/>
                </a:path>
                <a:path w="1519554" h="699135">
                  <a:moveTo>
                    <a:pt x="0" y="307551"/>
                  </a:moveTo>
                  <a:close/>
                </a:path>
                <a:path w="1519554" h="699135">
                  <a:moveTo>
                    <a:pt x="857250" y="620689"/>
                  </a:moveTo>
                  <a:close/>
                </a:path>
              </a:pathLst>
            </a:custGeom>
            <a:solidFill>
              <a:srgbClr val="336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5562599" y="5473224"/>
              <a:ext cx="1519555" cy="699135"/>
            </a:xfrm>
            <a:custGeom>
              <a:rect l="l" t="t" r="r" b="b"/>
              <a:pathLst>
                <a:path w="1519554" h="699135">
                  <a:moveTo>
                    <a:pt x="0" y="307551"/>
                  </a:moveTo>
                  <a:lnTo>
                    <a:pt x="6152" y="277079"/>
                  </a:lnTo>
                  <a:lnTo>
                    <a:pt x="22929" y="252194"/>
                  </a:lnTo>
                  <a:lnTo>
                    <a:pt x="47813" y="235417"/>
                  </a:lnTo>
                  <a:lnTo>
                    <a:pt x="78286" y="229265"/>
                  </a:lnTo>
                  <a:lnTo>
                    <a:pt x="500062" y="229265"/>
                  </a:lnTo>
                  <a:lnTo>
                    <a:pt x="714375" y="229265"/>
                  </a:lnTo>
                  <a:lnTo>
                    <a:pt x="778963" y="229265"/>
                  </a:lnTo>
                  <a:lnTo>
                    <a:pt x="809435" y="235417"/>
                  </a:lnTo>
                  <a:lnTo>
                    <a:pt x="834319" y="252194"/>
                  </a:lnTo>
                  <a:lnTo>
                    <a:pt x="851097" y="277078"/>
                  </a:lnTo>
                  <a:lnTo>
                    <a:pt x="857249" y="307551"/>
                  </a:lnTo>
                  <a:lnTo>
                    <a:pt x="1519038" y="0"/>
                  </a:lnTo>
                  <a:lnTo>
                    <a:pt x="857250" y="424978"/>
                  </a:lnTo>
                  <a:lnTo>
                    <a:pt x="857250" y="620689"/>
                  </a:lnTo>
                  <a:lnTo>
                    <a:pt x="851097" y="651161"/>
                  </a:lnTo>
                  <a:lnTo>
                    <a:pt x="834320" y="676045"/>
                  </a:lnTo>
                  <a:lnTo>
                    <a:pt x="809435" y="692823"/>
                  </a:lnTo>
                  <a:lnTo>
                    <a:pt x="778963" y="698975"/>
                  </a:lnTo>
                  <a:lnTo>
                    <a:pt x="714375" y="698975"/>
                  </a:lnTo>
                  <a:lnTo>
                    <a:pt x="500062" y="698975"/>
                  </a:lnTo>
                  <a:lnTo>
                    <a:pt x="78287" y="698975"/>
                  </a:lnTo>
                  <a:lnTo>
                    <a:pt x="47813" y="692823"/>
                  </a:lnTo>
                  <a:lnTo>
                    <a:pt x="22929" y="676045"/>
                  </a:lnTo>
                  <a:lnTo>
                    <a:pt x="6152" y="651161"/>
                  </a:lnTo>
                  <a:lnTo>
                    <a:pt x="0" y="620688"/>
                  </a:lnTo>
                  <a:lnTo>
                    <a:pt x="0" y="424978"/>
                  </a:lnTo>
                  <a:lnTo>
                    <a:pt x="0" y="307550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5775325" y="5764789"/>
            <a:ext cx="4318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25">
                <a:solidFill>
                  <a:srgbClr val="FFFFFF"/>
                </a:solidFill>
                <a:latin typeface="黑体"/>
                <a:cs typeface="黑体"/>
              </a:rPr>
              <a:t>钎料</a:t>
            </a:r>
            <a:endParaRPr sz="1600">
              <a:latin typeface="黑体"/>
              <a:cs typeface="黑体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7942064" y="1671637"/>
            <a:ext cx="1054735" cy="1389380"/>
            <a:chOff x="7942064" y="1671637"/>
            <a:chExt cx="1054735" cy="1389380"/>
          </a:xfrm>
        </p:grpSpPr>
        <p:sp>
          <p:nvSpPr>
            <p:cNvPr id="10" name="object 10"/>
            <p:cNvSpPr/>
            <p:nvPr/>
          </p:nvSpPr>
          <p:spPr>
            <a:xfrm>
              <a:off x="7946826" y="1676399"/>
              <a:ext cx="1045210" cy="1379855"/>
            </a:xfrm>
            <a:custGeom>
              <a:rect l="l" t="t" r="r" b="b"/>
              <a:pathLst>
                <a:path w="1045209" h="1379855">
                  <a:moveTo>
                    <a:pt x="1044771" y="503261"/>
                  </a:moveTo>
                  <a:lnTo>
                    <a:pt x="425648" y="503261"/>
                  </a:lnTo>
                  <a:lnTo>
                    <a:pt x="425647" y="100654"/>
                  </a:lnTo>
                  <a:lnTo>
                    <a:pt x="433557" y="61474"/>
                  </a:lnTo>
                  <a:lnTo>
                    <a:pt x="455128" y="29480"/>
                  </a:lnTo>
                  <a:lnTo>
                    <a:pt x="487122" y="7909"/>
                  </a:lnTo>
                  <a:lnTo>
                    <a:pt x="526301" y="0"/>
                  </a:lnTo>
                  <a:lnTo>
                    <a:pt x="944118" y="0"/>
                  </a:lnTo>
                  <a:lnTo>
                    <a:pt x="983296" y="7909"/>
                  </a:lnTo>
                  <a:lnTo>
                    <a:pt x="1015290" y="29480"/>
                  </a:lnTo>
                  <a:lnTo>
                    <a:pt x="1036861" y="61475"/>
                  </a:lnTo>
                  <a:lnTo>
                    <a:pt x="1044771" y="100654"/>
                  </a:lnTo>
                  <a:lnTo>
                    <a:pt x="1044771" y="503261"/>
                  </a:lnTo>
                  <a:close/>
                </a:path>
                <a:path w="1045209" h="1379855">
                  <a:moveTo>
                    <a:pt x="1044773" y="503261"/>
                  </a:moveTo>
                  <a:close/>
                </a:path>
                <a:path w="1045209" h="1379855">
                  <a:moveTo>
                    <a:pt x="0" y="1379773"/>
                  </a:moveTo>
                  <a:lnTo>
                    <a:pt x="528835" y="603913"/>
                  </a:lnTo>
                  <a:lnTo>
                    <a:pt x="526301" y="603913"/>
                  </a:lnTo>
                  <a:lnTo>
                    <a:pt x="487122" y="596003"/>
                  </a:lnTo>
                  <a:lnTo>
                    <a:pt x="455128" y="574432"/>
                  </a:lnTo>
                  <a:lnTo>
                    <a:pt x="433557" y="542438"/>
                  </a:lnTo>
                  <a:lnTo>
                    <a:pt x="425647" y="503259"/>
                  </a:lnTo>
                  <a:lnTo>
                    <a:pt x="1044771" y="503261"/>
                  </a:lnTo>
                  <a:lnTo>
                    <a:pt x="1036861" y="542438"/>
                  </a:lnTo>
                  <a:lnTo>
                    <a:pt x="1015291" y="574432"/>
                  </a:lnTo>
                  <a:lnTo>
                    <a:pt x="983297" y="596003"/>
                  </a:lnTo>
                  <a:lnTo>
                    <a:pt x="944118" y="603913"/>
                  </a:lnTo>
                  <a:lnTo>
                    <a:pt x="683617" y="603913"/>
                  </a:lnTo>
                  <a:lnTo>
                    <a:pt x="0" y="1379773"/>
                  </a:lnTo>
                  <a:close/>
                </a:path>
              </a:pathLst>
            </a:custGeom>
            <a:solidFill>
              <a:srgbClr val="336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7946826" y="1676399"/>
              <a:ext cx="1045210" cy="1379855"/>
            </a:xfrm>
            <a:custGeom>
              <a:rect l="l" t="t" r="r" b="b"/>
              <a:pathLst>
                <a:path w="1045209" h="1379855">
                  <a:moveTo>
                    <a:pt x="425647" y="100654"/>
                  </a:moveTo>
                  <a:lnTo>
                    <a:pt x="433557" y="61475"/>
                  </a:lnTo>
                  <a:lnTo>
                    <a:pt x="455128" y="29480"/>
                  </a:lnTo>
                  <a:lnTo>
                    <a:pt x="487122" y="7909"/>
                  </a:lnTo>
                  <a:lnTo>
                    <a:pt x="526301" y="0"/>
                  </a:lnTo>
                  <a:lnTo>
                    <a:pt x="528835" y="0"/>
                  </a:lnTo>
                  <a:lnTo>
                    <a:pt x="683617" y="0"/>
                  </a:lnTo>
                  <a:lnTo>
                    <a:pt x="944119" y="0"/>
                  </a:lnTo>
                  <a:lnTo>
                    <a:pt x="983296" y="7909"/>
                  </a:lnTo>
                  <a:lnTo>
                    <a:pt x="1015290" y="29480"/>
                  </a:lnTo>
                  <a:lnTo>
                    <a:pt x="1036861" y="61474"/>
                  </a:lnTo>
                  <a:lnTo>
                    <a:pt x="1044771" y="100654"/>
                  </a:lnTo>
                  <a:lnTo>
                    <a:pt x="1044773" y="352282"/>
                  </a:lnTo>
                  <a:lnTo>
                    <a:pt x="1044773" y="503261"/>
                  </a:lnTo>
                  <a:lnTo>
                    <a:pt x="1036862" y="542438"/>
                  </a:lnTo>
                  <a:lnTo>
                    <a:pt x="1015291" y="574432"/>
                  </a:lnTo>
                  <a:lnTo>
                    <a:pt x="983297" y="596003"/>
                  </a:lnTo>
                  <a:lnTo>
                    <a:pt x="944118" y="603913"/>
                  </a:lnTo>
                  <a:lnTo>
                    <a:pt x="683617" y="603913"/>
                  </a:lnTo>
                  <a:lnTo>
                    <a:pt x="0" y="1379773"/>
                  </a:lnTo>
                  <a:lnTo>
                    <a:pt x="528835" y="603913"/>
                  </a:lnTo>
                  <a:lnTo>
                    <a:pt x="526302" y="603913"/>
                  </a:lnTo>
                  <a:lnTo>
                    <a:pt x="487122" y="596003"/>
                  </a:lnTo>
                  <a:lnTo>
                    <a:pt x="455128" y="574432"/>
                  </a:lnTo>
                  <a:lnTo>
                    <a:pt x="433557" y="542438"/>
                  </a:lnTo>
                  <a:lnTo>
                    <a:pt x="425647" y="503259"/>
                  </a:lnTo>
                  <a:lnTo>
                    <a:pt x="425648" y="352282"/>
                  </a:lnTo>
                  <a:lnTo>
                    <a:pt x="425647" y="100654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 txBox="1"/>
          <p:nvPr/>
        </p:nvSpPr>
        <p:spPr>
          <a:xfrm>
            <a:off x="8567737" y="1745250"/>
            <a:ext cx="228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 spc="-50">
                <a:solidFill>
                  <a:srgbClr val="FFFFFF"/>
                </a:solidFill>
                <a:latin typeface="黑体"/>
                <a:cs typeface="黑体"/>
              </a:rPr>
              <a:t>焊件</a:t>
            </a:r>
            <a:endParaRPr sz="1600">
              <a:latin typeface="黑体"/>
              <a:cs typeface="黑体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7234639" y="3349400"/>
            <a:ext cx="1762125" cy="681990"/>
            <a:chOff x="7234639" y="3349400"/>
            <a:chExt cx="1762125" cy="681990"/>
          </a:xfrm>
        </p:grpSpPr>
        <p:sp>
          <p:nvSpPr>
            <p:cNvPr id="14" name="object 14"/>
            <p:cNvSpPr/>
            <p:nvPr/>
          </p:nvSpPr>
          <p:spPr>
            <a:xfrm>
              <a:off x="7239401" y="3354163"/>
              <a:ext cx="1752600" cy="672465"/>
            </a:xfrm>
            <a:custGeom>
              <a:rect l="l" t="t" r="r" b="b"/>
              <a:pathLst>
                <a:path w="1752600" h="672464">
                  <a:moveTo>
                    <a:pt x="0" y="672178"/>
                  </a:moveTo>
                  <a:lnTo>
                    <a:pt x="962908" y="308129"/>
                  </a:lnTo>
                  <a:lnTo>
                    <a:pt x="948355" y="274370"/>
                  </a:lnTo>
                  <a:lnTo>
                    <a:pt x="942596" y="240595"/>
                  </a:lnTo>
                  <a:lnTo>
                    <a:pt x="955865" y="174830"/>
                  </a:lnTo>
                  <a:lnTo>
                    <a:pt x="999525" y="114505"/>
                  </a:lnTo>
                  <a:lnTo>
                    <a:pt x="1031754" y="87528"/>
                  </a:lnTo>
                  <a:lnTo>
                    <a:pt x="1070384" y="63288"/>
                  </a:lnTo>
                  <a:lnTo>
                    <a:pt x="1115017" y="42243"/>
                  </a:lnTo>
                  <a:lnTo>
                    <a:pt x="1165253" y="24851"/>
                  </a:lnTo>
                  <a:lnTo>
                    <a:pt x="1220695" y="11571"/>
                  </a:lnTo>
                  <a:lnTo>
                    <a:pt x="1274023" y="3634"/>
                  </a:lnTo>
                  <a:lnTo>
                    <a:pt x="1327430" y="0"/>
                  </a:lnTo>
                  <a:lnTo>
                    <a:pt x="1380307" y="490"/>
                  </a:lnTo>
                  <a:lnTo>
                    <a:pt x="1432045" y="4928"/>
                  </a:lnTo>
                  <a:lnTo>
                    <a:pt x="1482035" y="13134"/>
                  </a:lnTo>
                  <a:lnTo>
                    <a:pt x="1529668" y="24930"/>
                  </a:lnTo>
                  <a:lnTo>
                    <a:pt x="1574335" y="40139"/>
                  </a:lnTo>
                  <a:lnTo>
                    <a:pt x="1615427" y="58582"/>
                  </a:lnTo>
                  <a:lnTo>
                    <a:pt x="1652335" y="80080"/>
                  </a:lnTo>
                  <a:lnTo>
                    <a:pt x="1684449" y="104456"/>
                  </a:lnTo>
                  <a:lnTo>
                    <a:pt x="1731862" y="161128"/>
                  </a:lnTo>
                  <a:lnTo>
                    <a:pt x="1752174" y="228662"/>
                  </a:lnTo>
                  <a:lnTo>
                    <a:pt x="1749537" y="261995"/>
                  </a:lnTo>
                  <a:lnTo>
                    <a:pt x="1720674" y="325499"/>
                  </a:lnTo>
                  <a:lnTo>
                    <a:pt x="1695246" y="354752"/>
                  </a:lnTo>
                  <a:lnTo>
                    <a:pt x="1663016" y="381728"/>
                  </a:lnTo>
                  <a:lnTo>
                    <a:pt x="1655674" y="386336"/>
                  </a:lnTo>
                  <a:lnTo>
                    <a:pt x="1038363" y="386336"/>
                  </a:lnTo>
                  <a:lnTo>
                    <a:pt x="0" y="672178"/>
                  </a:lnTo>
                  <a:close/>
                </a:path>
                <a:path w="1752600" h="672464">
                  <a:moveTo>
                    <a:pt x="1368164" y="469186"/>
                  </a:moveTo>
                  <a:lnTo>
                    <a:pt x="1315144" y="468745"/>
                  </a:lnTo>
                  <a:lnTo>
                    <a:pt x="1262975" y="464322"/>
                  </a:lnTo>
                  <a:lnTo>
                    <a:pt x="1212328" y="456029"/>
                  </a:lnTo>
                  <a:lnTo>
                    <a:pt x="1163873" y="443973"/>
                  </a:lnTo>
                  <a:lnTo>
                    <a:pt x="1118280" y="428266"/>
                  </a:lnTo>
                  <a:lnTo>
                    <a:pt x="1076220" y="409017"/>
                  </a:lnTo>
                  <a:lnTo>
                    <a:pt x="1038363" y="386336"/>
                  </a:lnTo>
                  <a:lnTo>
                    <a:pt x="1655674" y="386336"/>
                  </a:lnTo>
                  <a:lnTo>
                    <a:pt x="1579753" y="427014"/>
                  </a:lnTo>
                  <a:lnTo>
                    <a:pt x="1529517" y="444406"/>
                  </a:lnTo>
                  <a:lnTo>
                    <a:pt x="1474075" y="457686"/>
                  </a:lnTo>
                  <a:lnTo>
                    <a:pt x="1421364" y="465536"/>
                  </a:lnTo>
                  <a:lnTo>
                    <a:pt x="1368164" y="469186"/>
                  </a:lnTo>
                  <a:close/>
                </a:path>
              </a:pathLst>
            </a:custGeom>
            <a:solidFill>
              <a:srgbClr val="9933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7239401" y="3354163"/>
              <a:ext cx="1752600" cy="672465"/>
            </a:xfrm>
            <a:custGeom>
              <a:rect l="l" t="t" r="r" b="b"/>
              <a:pathLst>
                <a:path w="1752600" h="672464">
                  <a:moveTo>
                    <a:pt x="0" y="672178"/>
                  </a:moveTo>
                  <a:lnTo>
                    <a:pt x="962908" y="308129"/>
                  </a:lnTo>
                  <a:lnTo>
                    <a:pt x="948355" y="274370"/>
                  </a:lnTo>
                  <a:lnTo>
                    <a:pt x="942596" y="240595"/>
                  </a:lnTo>
                  <a:lnTo>
                    <a:pt x="945233" y="207262"/>
                  </a:lnTo>
                  <a:lnTo>
                    <a:pt x="974096" y="143758"/>
                  </a:lnTo>
                  <a:lnTo>
                    <a:pt x="999525" y="114505"/>
                  </a:lnTo>
                  <a:lnTo>
                    <a:pt x="1031754" y="87528"/>
                  </a:lnTo>
                  <a:lnTo>
                    <a:pt x="1070384" y="63288"/>
                  </a:lnTo>
                  <a:lnTo>
                    <a:pt x="1115017" y="42243"/>
                  </a:lnTo>
                  <a:lnTo>
                    <a:pt x="1165253" y="24851"/>
                  </a:lnTo>
                  <a:lnTo>
                    <a:pt x="1220695" y="11571"/>
                  </a:lnTo>
                  <a:lnTo>
                    <a:pt x="1274023" y="3634"/>
                  </a:lnTo>
                  <a:lnTo>
                    <a:pt x="1327430" y="0"/>
                  </a:lnTo>
                  <a:lnTo>
                    <a:pt x="1380307" y="490"/>
                  </a:lnTo>
                  <a:lnTo>
                    <a:pt x="1432045" y="4928"/>
                  </a:lnTo>
                  <a:lnTo>
                    <a:pt x="1482035" y="13134"/>
                  </a:lnTo>
                  <a:lnTo>
                    <a:pt x="1529668" y="24930"/>
                  </a:lnTo>
                  <a:lnTo>
                    <a:pt x="1574335" y="40139"/>
                  </a:lnTo>
                  <a:lnTo>
                    <a:pt x="1615427" y="58582"/>
                  </a:lnTo>
                  <a:lnTo>
                    <a:pt x="1652335" y="80080"/>
                  </a:lnTo>
                  <a:lnTo>
                    <a:pt x="1684449" y="104456"/>
                  </a:lnTo>
                  <a:lnTo>
                    <a:pt x="1731862" y="161128"/>
                  </a:lnTo>
                  <a:lnTo>
                    <a:pt x="1746415" y="194887"/>
                  </a:lnTo>
                  <a:lnTo>
                    <a:pt x="1752174" y="228662"/>
                  </a:lnTo>
                  <a:lnTo>
                    <a:pt x="1749537" y="261995"/>
                  </a:lnTo>
                  <a:lnTo>
                    <a:pt x="1720674" y="325499"/>
                  </a:lnTo>
                  <a:lnTo>
                    <a:pt x="1695246" y="354752"/>
                  </a:lnTo>
                  <a:lnTo>
                    <a:pt x="1663016" y="381728"/>
                  </a:lnTo>
                  <a:lnTo>
                    <a:pt x="1624386" y="405969"/>
                  </a:lnTo>
                  <a:lnTo>
                    <a:pt x="1579753" y="427014"/>
                  </a:lnTo>
                  <a:lnTo>
                    <a:pt x="1529517" y="444406"/>
                  </a:lnTo>
                  <a:lnTo>
                    <a:pt x="1474075" y="457686"/>
                  </a:lnTo>
                  <a:lnTo>
                    <a:pt x="1421364" y="465536"/>
                  </a:lnTo>
                  <a:lnTo>
                    <a:pt x="1368164" y="469186"/>
                  </a:lnTo>
                  <a:lnTo>
                    <a:pt x="1315144" y="468745"/>
                  </a:lnTo>
                  <a:lnTo>
                    <a:pt x="1262975" y="464322"/>
                  </a:lnTo>
                  <a:lnTo>
                    <a:pt x="1212328" y="456029"/>
                  </a:lnTo>
                  <a:lnTo>
                    <a:pt x="1163873" y="443973"/>
                  </a:lnTo>
                  <a:lnTo>
                    <a:pt x="1118280" y="428266"/>
                  </a:lnTo>
                  <a:lnTo>
                    <a:pt x="1076220" y="409017"/>
                  </a:lnTo>
                  <a:lnTo>
                    <a:pt x="1038363" y="386336"/>
                  </a:lnTo>
                  <a:lnTo>
                    <a:pt x="0" y="672178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8472487" y="3462094"/>
            <a:ext cx="228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 spc="-50">
                <a:solidFill>
                  <a:srgbClr val="FFFFFF"/>
                </a:solidFill>
                <a:latin typeface="黑体"/>
                <a:cs typeface="黑体"/>
              </a:rPr>
              <a:t>压力</a:t>
            </a:r>
            <a:endParaRPr sz="16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Arial"/>
                <a:cs typeface="Arial"/>
              </a:rPr>
              <a:t>4.</a:t>
            </a:r>
            <a:r>
              <a:rPr spc="-15"/>
              <a:t>焊接工艺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110939"/>
            <a:ext cx="7543800" cy="4900295"/>
          </a:xfrm>
          <a:prstGeom prst="rect">
            <a:avLst/>
          </a:prstGeom>
        </p:spPr>
        <p:txBody>
          <a:bodyPr vert="horz" wrap="square" lIns="0" tIns="666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25"/>
              </a:spcBef>
            </a:pPr>
            <a:r>
              <a:rPr sz="3200">
                <a:solidFill>
                  <a:srgbClr val="FF0000"/>
                </a:solidFill>
                <a:latin typeface="Arial"/>
                <a:cs typeface="Arial"/>
              </a:rPr>
              <a:t>4.2</a:t>
            </a:r>
            <a:r>
              <a:rPr sz="3200" spc="-1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3200" spc="-10">
                <a:solidFill>
                  <a:srgbClr val="FF0000"/>
                </a:solidFill>
                <a:latin typeface="黑体"/>
                <a:cs typeface="黑体"/>
              </a:rPr>
              <a:t>焊接工艺介绍</a:t>
            </a:r>
            <a:endParaRPr sz="3200">
              <a:latin typeface="黑体"/>
              <a:cs typeface="黑体"/>
            </a:endParaRPr>
          </a:p>
          <a:p>
            <a:pPr marL="317500">
              <a:lnSpc>
                <a:spcPct val="100000"/>
              </a:lnSpc>
              <a:spcBef>
                <a:spcPts val="370"/>
              </a:spcBef>
            </a:pPr>
            <a:r>
              <a:rPr sz="2800" spc="-10">
                <a:solidFill>
                  <a:srgbClr val="FF0000"/>
                </a:solidFill>
                <a:latin typeface="Arial"/>
                <a:cs typeface="Arial"/>
              </a:rPr>
              <a:t>4.2.2</a:t>
            </a:r>
            <a:r>
              <a:rPr sz="2800" spc="-10">
                <a:solidFill>
                  <a:srgbClr val="FF0000"/>
                </a:solidFill>
                <a:latin typeface="黑体"/>
                <a:cs typeface="黑体"/>
              </a:rPr>
              <a:t>焊接的方法</a:t>
            </a:r>
            <a:endParaRPr sz="2800">
              <a:latin typeface="黑体"/>
              <a:cs typeface="黑体"/>
            </a:endParaRPr>
          </a:p>
          <a:p>
            <a:pPr marL="165100" marR="5080">
              <a:lnSpc>
                <a:spcPts val="2400"/>
              </a:lnSpc>
              <a:spcBef>
                <a:spcPts val="1660"/>
              </a:spcBef>
            </a:pPr>
            <a:r>
              <a:rPr sz="2050" spc="-605">
                <a:solidFill>
                  <a:srgbClr val="FF0000"/>
                </a:solidFill>
                <a:latin typeface="Wingdings"/>
                <a:cs typeface="Wingdings"/>
              </a:rPr>
              <a:t></a:t>
            </a:r>
            <a:r>
              <a:rPr sz="2000">
                <a:solidFill>
                  <a:srgbClr val="FF0000"/>
                </a:solidFill>
                <a:latin typeface="黑体"/>
                <a:cs typeface="黑体"/>
              </a:rPr>
              <a:t>手工焊接</a:t>
            </a:r>
            <a:r>
              <a:rPr sz="2000" spc="-5">
                <a:solidFill>
                  <a:srgbClr val="0000CC"/>
                </a:solidFill>
                <a:latin typeface="黑体"/>
                <a:cs typeface="黑体"/>
              </a:rPr>
              <a:t>：采用手工操作的传统焊接方法。根据焊接接点的连接方法不同，手工焊接有绕焊、钩焊、搭焊、插焊等不同方式。绕</a:t>
            </a:r>
            <a:r>
              <a:rPr sz="2000" spc="-50">
                <a:solidFill>
                  <a:srgbClr val="0000CC"/>
                </a:solidFill>
                <a:latin typeface="黑体"/>
                <a:cs typeface="黑体"/>
              </a:rPr>
              <a:t> </a:t>
            </a:r>
            <a:r>
              <a:rPr sz="2000" spc="-5">
                <a:solidFill>
                  <a:srgbClr val="0000CC"/>
                </a:solidFill>
                <a:latin typeface="黑体"/>
                <a:cs typeface="黑体"/>
              </a:rPr>
              <a:t>焊是将被焊元器件的引线或导线缠绕在接点上进行焊接，它的焊</a:t>
            </a:r>
            <a:r>
              <a:rPr sz="2000" spc="-50">
                <a:solidFill>
                  <a:srgbClr val="0000CC"/>
                </a:solidFill>
                <a:latin typeface="黑体"/>
                <a:cs typeface="黑体"/>
              </a:rPr>
              <a:t> </a:t>
            </a:r>
            <a:r>
              <a:rPr sz="2000" spc="-5">
                <a:solidFill>
                  <a:srgbClr val="0000CC"/>
                </a:solidFill>
                <a:latin typeface="黑体"/>
                <a:cs typeface="黑体"/>
              </a:rPr>
              <a:t>接强度最高，应用最广，高可靠整机产品的接点，通常采用这种</a:t>
            </a:r>
            <a:r>
              <a:rPr sz="2000" spc="-50">
                <a:solidFill>
                  <a:srgbClr val="0000CC"/>
                </a:solidFill>
                <a:latin typeface="黑体"/>
                <a:cs typeface="黑体"/>
              </a:rPr>
              <a:t> </a:t>
            </a:r>
            <a:r>
              <a:rPr sz="2000" spc="-5">
                <a:solidFill>
                  <a:srgbClr val="0000CC"/>
                </a:solidFill>
                <a:latin typeface="黑体"/>
                <a:cs typeface="黑体"/>
              </a:rPr>
              <a:t>方法；钩焊是将被焊元器件的引线或导线钩接在眼孔中进行焊接，适用于不便缠绕但又要求有一定机械强度和便于拆焊的接点上；</a:t>
            </a:r>
            <a:r>
              <a:rPr sz="2000" spc="-50">
                <a:solidFill>
                  <a:srgbClr val="0000CC"/>
                </a:solidFill>
                <a:latin typeface="黑体"/>
                <a:cs typeface="黑体"/>
              </a:rPr>
              <a:t> </a:t>
            </a:r>
            <a:r>
              <a:rPr sz="2000" spc="-5">
                <a:solidFill>
                  <a:srgbClr val="0000CC"/>
                </a:solidFill>
                <a:latin typeface="黑体"/>
                <a:cs typeface="黑体"/>
              </a:rPr>
              <a:t>搭焊是将被焊接元器件的引线或导线，搭在接点上进行焊接，适</a:t>
            </a:r>
            <a:r>
              <a:rPr sz="2000" spc="-50">
                <a:solidFill>
                  <a:srgbClr val="0000CC"/>
                </a:solidFill>
                <a:latin typeface="黑体"/>
                <a:cs typeface="黑体"/>
              </a:rPr>
              <a:t> </a:t>
            </a:r>
            <a:r>
              <a:rPr sz="2000" spc="-5">
                <a:solidFill>
                  <a:srgbClr val="0000CC"/>
                </a:solidFill>
                <a:latin typeface="黑体"/>
                <a:cs typeface="黑体"/>
              </a:rPr>
              <a:t>用于易调整或改焊的临时焊点；插焊是将导线插入洞孔形进行焊</a:t>
            </a:r>
            <a:r>
              <a:rPr sz="2000" spc="-50">
                <a:solidFill>
                  <a:srgbClr val="0000CC"/>
                </a:solidFill>
                <a:latin typeface="黑体"/>
                <a:cs typeface="黑体"/>
              </a:rPr>
              <a:t> </a:t>
            </a:r>
            <a:r>
              <a:rPr sz="2000" spc="-5">
                <a:solidFill>
                  <a:srgbClr val="0000CC"/>
                </a:solidFill>
                <a:latin typeface="黑体"/>
                <a:cs typeface="黑体"/>
              </a:rPr>
              <a:t>接，适用于插头座带孔的圆形插针、插孔及印制板等焊接；</a:t>
            </a:r>
            <a:endParaRPr sz="2000">
              <a:latin typeface="黑体"/>
              <a:cs typeface="黑体"/>
            </a:endParaRPr>
          </a:p>
          <a:p>
            <a:pPr marL="165100">
              <a:lnSpc>
                <a:spcPct val="100000"/>
              </a:lnSpc>
              <a:spcBef>
                <a:spcPts val="1070"/>
              </a:spcBef>
            </a:pPr>
            <a:r>
              <a:rPr sz="2050" spc="-605">
                <a:solidFill>
                  <a:srgbClr val="FF0000"/>
                </a:solidFill>
                <a:latin typeface="Wingdings"/>
                <a:cs typeface="Wingdings"/>
              </a:rPr>
              <a:t></a:t>
            </a:r>
            <a:r>
              <a:rPr sz="2000">
                <a:solidFill>
                  <a:srgbClr val="FF0000"/>
                </a:solidFill>
                <a:latin typeface="黑体"/>
                <a:cs typeface="黑体"/>
              </a:rPr>
              <a:t>机器焊接</a:t>
            </a:r>
            <a:r>
              <a:rPr sz="2000" spc="-5">
                <a:solidFill>
                  <a:srgbClr val="0000CC"/>
                </a:solidFill>
                <a:latin typeface="黑体"/>
                <a:cs typeface="黑体"/>
              </a:rPr>
              <a:t>：浸焊、波峰焊、再流焊；</a:t>
            </a:r>
            <a:endParaRPr sz="2000">
              <a:latin typeface="黑体"/>
              <a:cs typeface="黑体"/>
            </a:endParaRPr>
          </a:p>
          <a:p>
            <a:pPr marL="165100">
              <a:lnSpc>
                <a:spcPct val="100000"/>
              </a:lnSpc>
              <a:spcBef>
                <a:spcPts val="1140"/>
              </a:spcBef>
            </a:pPr>
            <a:r>
              <a:rPr sz="2050" spc="-605">
                <a:solidFill>
                  <a:srgbClr val="FF0000"/>
                </a:solidFill>
                <a:latin typeface="Wingdings"/>
                <a:cs typeface="Wingdings"/>
              </a:rPr>
              <a:t></a:t>
            </a:r>
            <a:r>
              <a:rPr sz="2000">
                <a:solidFill>
                  <a:srgbClr val="FF0000"/>
                </a:solidFill>
                <a:latin typeface="黑体"/>
                <a:cs typeface="黑体"/>
              </a:rPr>
              <a:t>无锡焊接</a:t>
            </a:r>
            <a:r>
              <a:rPr sz="2000" spc="-10">
                <a:solidFill>
                  <a:srgbClr val="0000CC"/>
                </a:solidFill>
                <a:latin typeface="黑体"/>
                <a:cs typeface="黑体"/>
              </a:rPr>
              <a:t>：绕接、压接。</a:t>
            </a:r>
            <a:endParaRPr sz="20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Arial"/>
                <a:cs typeface="Arial"/>
              </a:rPr>
              <a:t>4.</a:t>
            </a:r>
            <a:r>
              <a:rPr spc="-15"/>
              <a:t>焊接工艺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110939"/>
            <a:ext cx="6299200" cy="4211320"/>
          </a:xfrm>
          <a:prstGeom prst="rect">
            <a:avLst/>
          </a:prstGeom>
        </p:spPr>
        <p:txBody>
          <a:bodyPr vert="horz" wrap="square" lIns="0" tIns="666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25"/>
              </a:spcBef>
            </a:pPr>
            <a:r>
              <a:rPr sz="3200">
                <a:solidFill>
                  <a:srgbClr val="FF0000"/>
                </a:solidFill>
                <a:latin typeface="Arial"/>
                <a:cs typeface="Arial"/>
              </a:rPr>
              <a:t>4.2</a:t>
            </a:r>
            <a:r>
              <a:rPr sz="3200" spc="-1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3200" spc="-10">
                <a:solidFill>
                  <a:srgbClr val="FF0000"/>
                </a:solidFill>
                <a:latin typeface="黑体"/>
                <a:cs typeface="黑体"/>
              </a:rPr>
              <a:t>焊接工艺介绍</a:t>
            </a:r>
            <a:endParaRPr sz="3200">
              <a:latin typeface="黑体"/>
              <a:cs typeface="黑体"/>
            </a:endParaRPr>
          </a:p>
          <a:p>
            <a:pPr marL="317500">
              <a:lnSpc>
                <a:spcPct val="100000"/>
              </a:lnSpc>
              <a:spcBef>
                <a:spcPts val="370"/>
              </a:spcBef>
            </a:pPr>
            <a:r>
              <a:rPr sz="2800" spc="-10">
                <a:solidFill>
                  <a:srgbClr val="FF0000"/>
                </a:solidFill>
                <a:latin typeface="Arial"/>
                <a:cs typeface="Arial"/>
              </a:rPr>
              <a:t>4.2.3</a:t>
            </a:r>
            <a:r>
              <a:rPr sz="2800" spc="-10">
                <a:solidFill>
                  <a:srgbClr val="FF0000"/>
                </a:solidFill>
                <a:latin typeface="黑体"/>
                <a:cs typeface="黑体"/>
              </a:rPr>
              <a:t>焊点成型的必要条件</a:t>
            </a:r>
            <a:endParaRPr sz="2800">
              <a:latin typeface="黑体"/>
              <a:cs typeface="黑体"/>
            </a:endParaRPr>
          </a:p>
          <a:p>
            <a:pPr marL="241300">
              <a:lnSpc>
                <a:spcPct val="100000"/>
              </a:lnSpc>
              <a:spcBef>
                <a:spcPts val="1440"/>
              </a:spcBef>
            </a:pPr>
            <a:r>
              <a:rPr sz="2800">
                <a:solidFill>
                  <a:srgbClr val="0000CC"/>
                </a:solidFill>
                <a:latin typeface="MS Gothic"/>
                <a:cs typeface="MS Gothic"/>
              </a:rPr>
              <a:t>⑴</a:t>
            </a:r>
            <a:r>
              <a:rPr sz="2800" spc="-5">
                <a:solidFill>
                  <a:srgbClr val="0000CC"/>
                </a:solidFill>
                <a:latin typeface="黑体"/>
                <a:cs typeface="黑体"/>
              </a:rPr>
              <a:t>被焊金属材料应具有良好的可焊性；</a:t>
            </a:r>
            <a:endParaRPr sz="2800">
              <a:latin typeface="黑体"/>
              <a:cs typeface="黑体"/>
            </a:endParaRPr>
          </a:p>
          <a:p>
            <a:pPr marL="241300">
              <a:lnSpc>
                <a:spcPct val="100000"/>
              </a:lnSpc>
              <a:spcBef>
                <a:spcPts val="670"/>
              </a:spcBef>
            </a:pPr>
            <a:r>
              <a:rPr sz="2800">
                <a:solidFill>
                  <a:srgbClr val="0000CC"/>
                </a:solidFill>
                <a:latin typeface="MS Gothic"/>
                <a:cs typeface="MS Gothic"/>
              </a:rPr>
              <a:t>⑵</a:t>
            </a:r>
            <a:r>
              <a:rPr sz="2800" spc="-5">
                <a:solidFill>
                  <a:srgbClr val="0000CC"/>
                </a:solidFill>
                <a:latin typeface="黑体"/>
                <a:cs typeface="黑体"/>
              </a:rPr>
              <a:t>被焊金属材料表面应清洁；</a:t>
            </a:r>
            <a:endParaRPr sz="2800">
              <a:latin typeface="黑体"/>
              <a:cs typeface="黑体"/>
            </a:endParaRPr>
          </a:p>
          <a:p>
            <a:pPr marL="241300">
              <a:lnSpc>
                <a:spcPct val="100000"/>
              </a:lnSpc>
              <a:spcBef>
                <a:spcPts val="675"/>
              </a:spcBef>
            </a:pPr>
            <a:r>
              <a:rPr sz="2800">
                <a:solidFill>
                  <a:srgbClr val="0000CC"/>
                </a:solidFill>
                <a:latin typeface="MS Gothic"/>
                <a:cs typeface="MS Gothic"/>
              </a:rPr>
              <a:t>⑶</a:t>
            </a:r>
            <a:r>
              <a:rPr sz="2800" spc="-10">
                <a:solidFill>
                  <a:srgbClr val="0000CC"/>
                </a:solidFill>
                <a:latin typeface="黑体"/>
                <a:cs typeface="黑体"/>
              </a:rPr>
              <a:t>助焊剂使用要适当；</a:t>
            </a:r>
            <a:endParaRPr sz="2800">
              <a:latin typeface="黑体"/>
              <a:cs typeface="黑体"/>
            </a:endParaRPr>
          </a:p>
          <a:p>
            <a:pPr marL="241300">
              <a:lnSpc>
                <a:spcPct val="100000"/>
              </a:lnSpc>
              <a:spcBef>
                <a:spcPts val="670"/>
              </a:spcBef>
            </a:pPr>
            <a:r>
              <a:rPr sz="2800">
                <a:solidFill>
                  <a:srgbClr val="0000CC"/>
                </a:solidFill>
                <a:latin typeface="MS Gothic"/>
                <a:cs typeface="MS Gothic"/>
              </a:rPr>
              <a:t>⑷</a:t>
            </a:r>
            <a:r>
              <a:rPr sz="2800" spc="-5">
                <a:solidFill>
                  <a:srgbClr val="0000CC"/>
                </a:solidFill>
                <a:latin typeface="黑体"/>
                <a:cs typeface="黑体"/>
              </a:rPr>
              <a:t>焊料的成分和性能应适应焊接要求；</a:t>
            </a:r>
            <a:endParaRPr sz="2800">
              <a:latin typeface="黑体"/>
              <a:cs typeface="黑体"/>
            </a:endParaRPr>
          </a:p>
          <a:p>
            <a:pPr marL="241300">
              <a:lnSpc>
                <a:spcPct val="100000"/>
              </a:lnSpc>
              <a:spcBef>
                <a:spcPts val="670"/>
              </a:spcBef>
            </a:pPr>
            <a:r>
              <a:rPr sz="2800">
                <a:solidFill>
                  <a:srgbClr val="0000CC"/>
                </a:solidFill>
                <a:latin typeface="MS Gothic"/>
                <a:cs typeface="MS Gothic"/>
              </a:rPr>
              <a:t>⑸</a:t>
            </a:r>
            <a:r>
              <a:rPr sz="2800" spc="-5">
                <a:solidFill>
                  <a:srgbClr val="0000CC"/>
                </a:solidFill>
                <a:latin typeface="黑体"/>
                <a:cs typeface="黑体"/>
              </a:rPr>
              <a:t>焊接要有适当的温度；</a:t>
            </a:r>
            <a:endParaRPr sz="2800">
              <a:latin typeface="黑体"/>
              <a:cs typeface="黑体"/>
            </a:endParaRPr>
          </a:p>
          <a:p>
            <a:pPr marL="241300">
              <a:lnSpc>
                <a:spcPct val="100000"/>
              </a:lnSpc>
              <a:spcBef>
                <a:spcPts val="675"/>
              </a:spcBef>
            </a:pPr>
            <a:r>
              <a:rPr sz="2800">
                <a:solidFill>
                  <a:srgbClr val="0000CC"/>
                </a:solidFill>
                <a:latin typeface="MS Gothic"/>
                <a:cs typeface="MS Gothic"/>
              </a:rPr>
              <a:t>⑹</a:t>
            </a:r>
            <a:r>
              <a:rPr sz="2800" spc="-5">
                <a:solidFill>
                  <a:srgbClr val="0000CC"/>
                </a:solidFill>
                <a:latin typeface="黑体"/>
                <a:cs typeface="黑体"/>
              </a:rPr>
              <a:t>要有适当的焊接时间。</a:t>
            </a:r>
            <a:endParaRPr sz="28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https://d.book118.com/396012100032010033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黑体</vt:lpstr>
      <vt:lpstr>Microsoft JhengHei</vt:lpstr>
      <vt:lpstr>微软雅黑</vt:lpstr>
      <vt:lpstr>Wingdings</vt:lpstr>
      <vt:lpstr>MS Gothic</vt:lpstr>
      <vt:lpstr>Office Theme</vt:lpstr>
      <vt:lpstr>手绘风格</vt:lpstr>
      <vt:lpstr>提纲</vt:lpstr>
      <vt:lpstr>1.引言</vt:lpstr>
      <vt:lpstr>提纲</vt:lpstr>
      <vt:lpstr>2.电子工艺产品设计的基本原则</vt:lpstr>
      <vt:lpstr>2.电子工艺产品设计的基本原则</vt:lpstr>
      <vt:lpstr>2.电子工艺产品设计的基本原则</vt:lpstr>
      <vt:lpstr>2.电子工艺产品设计的基本原则</vt:lpstr>
      <vt:lpstr>2.电子工艺产品设计的基本原则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3.印刷电路板的设计与制作</vt:lpstr>
      <vt:lpstr>提纲</vt:lpstr>
      <vt:lpstr>4.焊接工艺</vt:lpstr>
      <vt:lpstr>4.焊接工艺</vt:lpstr>
      <vt:lpstr>4.焊接工艺</vt:lpstr>
      <vt:lpstr>4.焊接工艺</vt:lpstr>
      <vt:lpstr>4.焊接工艺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2024-09-01T16:15:33.392</cp:lastPrinted>
  <dcterms:created xsi:type="dcterms:W3CDTF">2024-09-01T08:15:33Z</dcterms:created>
  <dcterms:modified xsi:type="dcterms:W3CDTF">2024-09-01T08:15:34Z</dcterms:modified>
</cp:coreProperties>
</file>