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0702C-0749-4CB9-9E88-B60D9AA90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9619F-0C8C-4FE4-9FAE-91C5A91F2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C70C4-3769-412D-A843-FA646421E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AF1B9-0399-465B-BE4D-12658C240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3A550F-9848-427C-9EE0-E227F6B72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5FF761-74B8-48C1-8BDD-4B0DD5C2B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0CB7D5-C202-40F4-BA5A-ABD973739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CE1507-D448-4FE0-8ED9-6753A5808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227CE7-26C1-4F3F-9F53-DF17E5DFD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020F7-4A48-4594-B54B-1045525DE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B57A0-E711-4D1D-9540-6CDCF0C42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012135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肝病科门诊护理课件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肝病基础知识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肝病科门诊护理概述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肝病患者的心理护理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肝病患者的日常护理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肝病科门诊护理的挑战与对策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肝病基础知识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了解肝病的定义和分类是进行肝病护理的基础，不同类型的肝病需要不同的护理方法。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肝病是指发生在肝脏部位的疾病，包括肝炎、肝硬化、肝癌等多种类型。这些疾病的发生可能与病毒、酒精、药物等多种因素有关。了解肝病的分类有助于更好地理解病情，为后续的护理和治疗提供依据。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肝病定义与分类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熟悉肝病的症状和体征是及时发现和治疗肝病的关键。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肝病的症状和体征多种多样，常见的包括乏力、食欲不振、黄疸、肝区疼痛等。了解这些症状和体征有助于及时发现肝病，避免病情恶化。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肝病的症状与体征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了解肝病的病因和发病机制有助于预防肝病的发生和复发。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病的病因多种多样，包括病毒感染、酒精摄入、药物滥用等。了解这些病因和发病机制有助于采取相应的预防措施，降低肝病的发生风险。同时，对于已经患有肝病的患者，了解病因和发病机制也有助于制定合适的治疗方案，避免病情恶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肝病的病因与发病机制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肝病科门诊护理概述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4" r="16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门诊护理的重要性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提高患者就医体验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通过优质的门诊护理，减轻患者焦虑和不适感，提高患者满意度。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辅助医生诊断与治疗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为医生提供患者病情信息和护理建议，有助于医生准确诊断和治疗。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预防疾病传播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严格执行消毒和隔离措施，降低疾病在患者之间的传播风险。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823" b="582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门诊护理的目标与任务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收集患者基本信息和病情状况，为医生提供诊断依据。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向患者传授疾病相关知识，提高患者自我管理和预防意识。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关注患者心理状态，提供必要的心理疏导和支持。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与医生、检验科等部门保持良好沟通，确保患者诊疗流程顺利进行。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评估患者状况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随访与记录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对患者病情状况和自身认知情况进行跟踪记录，为医生提供参考依据。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向患者提供针对性的疾病知识和健康指导。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执行医嘱，进行必要的护理操作，如采血、测量生命体征等。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接待与登记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核对患者身份信息，完成基本情况登记。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分诊与评估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根据患者病情状况，进行初步分诊和评估。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门诊护理的工作流程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肝病患者的心理护理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https://d.book118.com/396012135222010034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2024-09-04T07:59:23.781</cp:lastPrinted>
  <dcterms:created xsi:type="dcterms:W3CDTF">2024-09-03T23:59:23Z</dcterms:created>
  <dcterms:modified xsi:type="dcterms:W3CDTF">2024-09-03T23:59:25Z</dcterms:modified>
</cp:coreProperties>
</file>