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NCISCF+QLGDWP+ArialMT"/>
      <p:regular r:id="rId15"/>
    </p:embeddedFont>
    <p:embeddedFont>
      <p:font typeface="OSGVCP+VINDVR+MicrosoftYaHei-Bold"/>
      <p:regular r:id="rId16"/>
    </p:embeddedFont>
    <p:embeddedFont>
      <p:font typeface="KKSVLN+MS-UIGothic"/>
      <p:regular r:id="rId17"/>
    </p:embeddedFont>
    <p:embeddedFont>
      <p:font typeface="UCSCVO+AULPQC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BFCBB8-99A3-4C27-87AF-5B4C10068A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F844D8-7FC4-4FD0-813C-54B5CE7DC1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BC737F-DAF1-4991-8C6B-DFB95E3442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F2AB81-3358-4F47-99BC-3FC8873CE4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E1BA9C-0BA2-4FE2-B80E-FA4ED99F43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905127-2B6D-497E-B849-9A23412CCE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6F49E04-DC38-43D9-9000-365B0BB81C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AB54D0-295C-44DF-BF67-98DCEADFC8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6E6EEF-D761-436D-8650-27E2F989D7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18DDB6-0781-4296-BC27-D79DE21BEA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2A8526-9EFA-4394-A821-8D9017981B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6013001240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68620" y="1588960"/>
            <a:ext cx="2468394" cy="7838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EA8"/>
                </a:solidFill>
                <a:latin typeface="NCISCF+QLGDWP+ArialMT"/>
                <a:cs typeface="NCISCF+QLGDWP+ArialMT"/>
              </a:rPr>
              <a:t>•</a:t>
            </a:r>
            <a:r>
              <a:rPr sz="2450" spc="128">
                <a:solidFill>
                  <a:srgbClr val="00BEA8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EA8"/>
                </a:solidFill>
                <a:latin typeface="OSGVCP+VINDVR+MicrosoftYaHei-Bold"/>
                <a:cs typeface="OSGVCP+VINDVR+MicrosoftYaHei-Bold"/>
              </a:rPr>
              <a:t>ERP</a:t>
            </a:r>
            <a:r>
              <a:rPr sz="2400">
                <a:solidFill>
                  <a:srgbClr val="00BEA8"/>
                </a:solidFill>
                <a:latin typeface="KKSVLN+MS-UIGothic"/>
                <a:cs typeface="KKSVLN+MS-UIGothic"/>
              </a:rPr>
              <a:t>系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统</a:t>
            </a:r>
            <a:r>
              <a:rPr sz="2400">
                <a:solidFill>
                  <a:srgbClr val="00BEA8"/>
                </a:solidFill>
                <a:latin typeface="KKSVLN+MS-UIGothic"/>
                <a:cs typeface="KKSVLN+MS-UIGothic"/>
              </a:rPr>
              <a:t>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68620" y="2137600"/>
            <a:ext cx="4064104" cy="18807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EA8"/>
                </a:solidFill>
                <a:latin typeface="NCISCF+QLGDWP+ArialMT"/>
                <a:cs typeface="NCISCF+QLGDWP+ArialMT"/>
              </a:rPr>
              <a:t>•</a:t>
            </a:r>
            <a:r>
              <a:rPr sz="2450" spc="128">
                <a:solidFill>
                  <a:srgbClr val="00BEA8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EA8"/>
                </a:solidFill>
                <a:latin typeface="OSGVCP+VINDVR+MicrosoftYaHei-Bold"/>
                <a:cs typeface="OSGVCP+VINDVR+MicrosoftYaHei-Bold"/>
              </a:rPr>
              <a:t>ERP</a:t>
            </a:r>
            <a:r>
              <a:rPr sz="2400">
                <a:solidFill>
                  <a:srgbClr val="00BEA8"/>
                </a:solidFill>
                <a:latin typeface="KKSVLN+MS-UIGothic"/>
                <a:cs typeface="KKSVLN+MS-UIGothic"/>
              </a:rPr>
              <a:t>系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统</a:t>
            </a:r>
            <a:r>
              <a:rPr sz="2400">
                <a:solidFill>
                  <a:srgbClr val="00BEA8"/>
                </a:solidFill>
                <a:latin typeface="KKSVLN+MS-UIGothic"/>
                <a:cs typeface="KKSVLN+MS-UIGothic"/>
              </a:rPr>
              <a:t>的基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础</a:t>
            </a:r>
            <a:r>
              <a:rPr sz="2400">
                <a:solidFill>
                  <a:srgbClr val="00BEA8"/>
                </a:solidFill>
                <a:latin typeface="KKSVLN+MS-UIGothic"/>
                <a:cs typeface="KKSVLN+MS-UIGothic"/>
              </a:rPr>
              <a:t>信息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设</a:t>
            </a:r>
            <a:r>
              <a:rPr sz="2400">
                <a:solidFill>
                  <a:srgbClr val="00BEA8"/>
                </a:solidFill>
                <a:latin typeface="KKSVLN+MS-UIGothic"/>
                <a:cs typeface="KKSVLN+MS-UIGothic"/>
              </a:rPr>
              <a:t>置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EA8"/>
                </a:solidFill>
                <a:latin typeface="NCISCF+QLGDWP+ArialMT"/>
                <a:cs typeface="NCISCF+QLGDWP+ArialMT"/>
              </a:rPr>
              <a:t>•</a:t>
            </a:r>
            <a:r>
              <a:rPr sz="2450" spc="128">
                <a:solidFill>
                  <a:srgbClr val="00BEA8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EA8"/>
                </a:solidFill>
                <a:latin typeface="OSGVCP+VINDVR+MicrosoftYaHei-Bold"/>
                <a:cs typeface="OSGVCP+VINDVR+MicrosoftYaHei-Bold"/>
              </a:rPr>
              <a:t>ERP</a:t>
            </a:r>
            <a:r>
              <a:rPr sz="2400">
                <a:solidFill>
                  <a:srgbClr val="00BEA8"/>
                </a:solidFill>
                <a:latin typeface="KKSVLN+MS-UIGothic"/>
                <a:cs typeface="KKSVLN+MS-UIGothic"/>
              </a:rPr>
              <a:t>系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统</a:t>
            </a:r>
            <a:r>
              <a:rPr sz="2400">
                <a:solidFill>
                  <a:srgbClr val="00BEA8"/>
                </a:solidFill>
                <a:latin typeface="KKSVLN+MS-UIGothic"/>
                <a:cs typeface="KKSVLN+MS-UIGothic"/>
              </a:rPr>
              <a:t>的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财务</a:t>
            </a:r>
            <a:r>
              <a:rPr sz="2400">
                <a:solidFill>
                  <a:srgbClr val="00BEA8"/>
                </a:solidFill>
                <a:latin typeface="KKSVLN+MS-UIGothic"/>
                <a:cs typeface="KKSVLN+MS-UIGothic"/>
              </a:rPr>
              <a:t>信息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设</a:t>
            </a:r>
            <a:r>
              <a:rPr sz="2400">
                <a:solidFill>
                  <a:srgbClr val="00BEA8"/>
                </a:solidFill>
                <a:latin typeface="KKSVLN+MS-UIGothic"/>
                <a:cs typeface="KKSVLN+MS-UIGothic"/>
              </a:rPr>
              <a:t>置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EA8"/>
                </a:solidFill>
                <a:latin typeface="NCISCF+QLGDWP+ArialMT"/>
                <a:cs typeface="NCISCF+QLGDWP+ArialMT"/>
              </a:rPr>
              <a:t>•</a:t>
            </a:r>
            <a:r>
              <a:rPr sz="2450" spc="128">
                <a:solidFill>
                  <a:srgbClr val="00BEA8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EA8"/>
                </a:solidFill>
                <a:latin typeface="OSGVCP+VINDVR+MicrosoftYaHei-Bold"/>
                <a:cs typeface="OSGVCP+VINDVR+MicrosoftYaHei-Bold"/>
              </a:rPr>
              <a:t>ERP</a:t>
            </a:r>
            <a:r>
              <a:rPr sz="2400">
                <a:solidFill>
                  <a:srgbClr val="00BEA8"/>
                </a:solidFill>
                <a:latin typeface="KKSVLN+MS-UIGothic"/>
                <a:cs typeface="KKSVLN+MS-UIGothic"/>
              </a:rPr>
              <a:t>系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统</a:t>
            </a:r>
            <a:r>
              <a:rPr sz="2400">
                <a:solidFill>
                  <a:srgbClr val="00BEA8"/>
                </a:solidFill>
                <a:latin typeface="KKSVLN+MS-UIGothic"/>
                <a:cs typeface="KKSVLN+MS-UIGothic"/>
              </a:rPr>
              <a:t>的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00BEA8"/>
                </a:solidFill>
                <a:latin typeface="KKSVLN+MS-UIGothic"/>
                <a:cs typeface="KKSVLN+MS-UIGothic"/>
              </a:rPr>
              <a:t>理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课</a:t>
            </a:r>
            <a:r>
              <a:rPr sz="2400">
                <a:solidFill>
                  <a:srgbClr val="00BEA8"/>
                </a:solidFill>
                <a:latin typeface="KKSVLN+MS-UIGothic"/>
                <a:cs typeface="KKSVLN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25780" y="3022158"/>
            <a:ext cx="3245773" cy="301848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9742"/>
              </a:lnSpc>
              <a:spcBef>
                <a:spcPct val="0"/>
              </a:spcBef>
              <a:spcAft>
                <a:spcPct val="0"/>
              </a:spcAft>
            </a:pPr>
            <a:r>
              <a:rPr sz="9350">
                <a:solidFill>
                  <a:srgbClr val="00BEA8"/>
                </a:solidFill>
                <a:latin typeface="OSGVCP+VINDVR+MicrosoftYaHei-Bold"/>
                <a:cs typeface="OSGVCP+VINDVR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570759" y="4080105"/>
            <a:ext cx="4244671" cy="146502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688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FFFFFF"/>
                </a:solidFill>
                <a:latin typeface="OSGVCP+VINDVR+MicrosoftYaHei-Bold"/>
                <a:cs typeface="OSGVCP+VINDVR+MicrosoftYaHei-Bold"/>
              </a:rPr>
              <a:t>ERP</a:t>
            </a:r>
            <a:r>
              <a:rPr sz="4500">
                <a:solidFill>
                  <a:srgbClr val="FFFFFF"/>
                </a:solidFill>
                <a:latin typeface="KKSVLN+MS-UIGothic"/>
                <a:cs typeface="KKSVLN+MS-UIGothic"/>
              </a:rPr>
              <a:t>系</a:t>
            </a:r>
            <a:r>
              <a:rPr sz="450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4500">
                <a:solidFill>
                  <a:srgbClr val="FFFFFF"/>
                </a:solidFill>
                <a:latin typeface="KKSVLN+MS-UIGothic"/>
                <a:cs typeface="KKSVLN+MS-UIGothic"/>
              </a:rPr>
              <a:t>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333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KKSVLN+MS-UIGothic"/>
                <a:cs typeface="KKSVLN+MS-UIGothic"/>
              </a:rPr>
              <a:t>定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333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KKSVLN+MS-UIGothic"/>
                <a:cs typeface="KKSVLN+MS-UIGothic"/>
              </a:rPr>
              <a:t>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609850" y="2105655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EA8"/>
                </a:solidFill>
                <a:latin typeface="KKSVLN+MS-UIGothic"/>
                <a:cs typeface="KKSVLN+MS-UIGothic"/>
              </a:rPr>
              <a:t>集成性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EA8"/>
                </a:solidFill>
                <a:latin typeface="KKSVLN+MS-UIGothic"/>
                <a:cs typeface="KKSVLN+MS-UIGothic"/>
              </a:rPr>
              <a:t>自</a:t>
            </a:r>
            <a:r>
              <a:rPr sz="1550" spc="25">
                <a:solidFill>
                  <a:srgbClr val="00BEA8"/>
                </a:solidFill>
                <a:latin typeface="SimSun"/>
                <a:cs typeface="SimSun"/>
              </a:rPr>
              <a:t>动</a:t>
            </a:r>
            <a:r>
              <a:rPr sz="1550">
                <a:solidFill>
                  <a:srgbClr val="00BEA8"/>
                </a:solidFill>
                <a:latin typeface="KKSVLN+MS-UIGothic"/>
                <a:cs typeface="KKSVLN+MS-UIGothic"/>
              </a:rPr>
              <a:t>化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209925" y="3463778"/>
            <a:ext cx="3710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KKSVLN+MS-UIGothic"/>
                <a:cs typeface="KKSVLN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032000" y="4764401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EA8"/>
                </a:solidFill>
                <a:latin typeface="SimSun"/>
                <a:cs typeface="SimSun"/>
              </a:rPr>
              <a:t>实时</a:t>
            </a:r>
            <a:r>
              <a:rPr sz="1550">
                <a:solidFill>
                  <a:srgbClr val="00BEA8"/>
                </a:solidFill>
                <a:latin typeface="KKSVLN+MS-UIGothic"/>
                <a:cs typeface="KKSVLN+MS-UIGothic"/>
              </a:rPr>
              <a:t>性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9107169" y="4764401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EA8"/>
                </a:solidFill>
                <a:latin typeface="SimSun"/>
                <a:cs typeface="SimSun"/>
              </a:rPr>
              <a:t>优</a:t>
            </a:r>
            <a:r>
              <a:rPr sz="1550" spc="25">
                <a:solidFill>
                  <a:srgbClr val="00BEA8"/>
                </a:solidFill>
                <a:latin typeface="KKSVLN+MS-UIGothic"/>
                <a:cs typeface="KKSVLN+MS-UIGothic"/>
              </a:rPr>
              <a:t>化</a:t>
            </a:r>
            <a:r>
              <a:rPr sz="1550" spc="25">
                <a:solidFill>
                  <a:srgbClr val="00BEA8"/>
                </a:solidFill>
                <a:latin typeface="SimSun"/>
                <a:cs typeface="SimSun"/>
              </a:rPr>
              <a:t>资</a:t>
            </a:r>
            <a:r>
              <a:rPr sz="1550" spc="25">
                <a:solidFill>
                  <a:srgbClr val="00BEA8"/>
                </a:solidFill>
                <a:latin typeface="KKSVLN+MS-UIGothic"/>
                <a:cs typeface="KKSVLN+MS-UIGothic"/>
              </a:rPr>
              <a:t>源配置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25780" y="3022158"/>
            <a:ext cx="3245773" cy="301848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9742"/>
              </a:lnSpc>
              <a:spcBef>
                <a:spcPct val="0"/>
              </a:spcBef>
              <a:spcAft>
                <a:spcPct val="0"/>
              </a:spcAft>
            </a:pPr>
            <a:r>
              <a:rPr sz="9350">
                <a:solidFill>
                  <a:srgbClr val="00BEA8"/>
                </a:solidFill>
                <a:latin typeface="OSGVCP+VINDVR+MicrosoftYaHei-Bold"/>
                <a:cs typeface="OSGVCP+VINDVR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570759" y="4080105"/>
            <a:ext cx="7181659" cy="146502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688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FFFFFF"/>
                </a:solidFill>
                <a:latin typeface="OSGVCP+VINDVR+MicrosoftYaHei-Bold"/>
                <a:cs typeface="OSGVCP+VINDVR+MicrosoftYaHei-Bold"/>
              </a:rPr>
              <a:t>ERP</a:t>
            </a:r>
            <a:r>
              <a:rPr sz="4500">
                <a:solidFill>
                  <a:srgbClr val="FFFFFF"/>
                </a:solidFill>
                <a:latin typeface="KKSVLN+MS-UIGothic"/>
                <a:cs typeface="KKSVLN+MS-UIGothic"/>
              </a:rPr>
              <a:t>系</a:t>
            </a:r>
            <a:r>
              <a:rPr sz="450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4500">
                <a:solidFill>
                  <a:srgbClr val="FFFFFF"/>
                </a:solidFill>
                <a:latin typeface="KKSVLN+MS-UIGothic"/>
                <a:cs typeface="KKSVLN+MS-UIGothic"/>
              </a:rPr>
              <a:t>的基</a:t>
            </a:r>
            <a:r>
              <a:rPr sz="4500">
                <a:solidFill>
                  <a:srgbClr val="FFFFFF"/>
                </a:solidFill>
                <a:latin typeface="SimSun"/>
                <a:cs typeface="SimSun"/>
              </a:rPr>
              <a:t>础</a:t>
            </a:r>
            <a:r>
              <a:rPr sz="4500">
                <a:solidFill>
                  <a:srgbClr val="FFFFFF"/>
                </a:solidFill>
                <a:latin typeface="KKSVLN+MS-UIGothic"/>
                <a:cs typeface="KKSVLN+MS-UIGothic"/>
              </a:rPr>
              <a:t>信息</a:t>
            </a:r>
            <a:r>
              <a:rPr sz="4500">
                <a:solidFill>
                  <a:srgbClr val="FFFFFF"/>
                </a:solidFill>
                <a:latin typeface="SimSun"/>
                <a:cs typeface="SimSun"/>
              </a:rPr>
              <a:t>设</a:t>
            </a:r>
            <a:r>
              <a:rPr sz="4500">
                <a:solidFill>
                  <a:srgbClr val="FFFFFF"/>
                </a:solidFill>
                <a:latin typeface="KKSVLN+MS-UIGothic"/>
                <a:cs typeface="KKSVLN+MS-UIGothic"/>
              </a:rPr>
              <a:t>置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KKSVLN+MS-UIGothic"/>
                <a:cs typeface="KKSVLN+MS-UIGothic"/>
              </a:rPr>
              <a:t>物料信息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设</a:t>
            </a:r>
            <a:r>
              <a:rPr sz="3000">
                <a:solidFill>
                  <a:srgbClr val="00BEA8"/>
                </a:solidFill>
                <a:latin typeface="KKSVLN+MS-UIGothic"/>
                <a:cs typeface="KKSVLN+MS-UIGothic"/>
              </a:rPr>
              <a:t>置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00BEA8"/>
                </a:solidFill>
                <a:latin typeface="KKSVLN+MS-UIGothic"/>
                <a:cs typeface="KKSVLN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KKSVLN+MS-UIGothic"/>
                <a:cs typeface="KKSVLN+MS-UIGothic"/>
              </a:rPr>
              <a:t>供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00BEA8"/>
                </a:solidFill>
                <a:latin typeface="KKSVLN+MS-UIGothic"/>
                <a:cs typeface="KKSVLN+MS-UIGothic"/>
              </a:rPr>
              <a:t>商信息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设</a:t>
            </a:r>
            <a:r>
              <a:rPr sz="3000">
                <a:solidFill>
                  <a:srgbClr val="00BEA8"/>
                </a:solidFill>
                <a:latin typeface="KKSVLN+MS-UIGothic"/>
                <a:cs typeface="KKSVLN+MS-UIGothic"/>
              </a:rPr>
              <a:t>置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665642" cy="43950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KKSVLN+MS-UIGothic"/>
                <a:cs typeface="KKSVLN+MS-UIGothic"/>
              </a:rPr>
              <a:t>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KKSVLN+MS-UIGothic"/>
                <a:cs typeface="KKSVLN+MS-UIGothic"/>
              </a:rPr>
              <a:t>商信息是</a:t>
            </a:r>
            <a:r>
              <a:rPr sz="1350">
                <a:solidFill>
                  <a:srgbClr val="FFFFFF"/>
                </a:solidFill>
                <a:latin typeface="UCSCVO+AULPQC+MicrosoftYaHei"/>
                <a:cs typeface="UCSCVO+AULPQC+MicrosoftYaHei"/>
              </a:rPr>
              <a:t>ERP</a:t>
            </a:r>
            <a:r>
              <a:rPr sz="1350">
                <a:solidFill>
                  <a:srgbClr val="FFFFFF"/>
                </a:solidFill>
                <a:latin typeface="KKSVLN+MS-UIGothic"/>
                <a:cs typeface="KKSVLN+MS-UIGothic"/>
              </a:rPr>
              <a:t>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FFFFFF"/>
                </a:solidFill>
                <a:latin typeface="KKSVLN+MS-UIGothic"/>
                <a:cs typeface="KKSVLN+MS-UIGothic"/>
              </a:rPr>
              <a:t>中重要的基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础</a:t>
            </a:r>
            <a:r>
              <a:rPr sz="1350">
                <a:solidFill>
                  <a:srgbClr val="FFFFFF"/>
                </a:solidFill>
                <a:latin typeface="KKSVLN+MS-UIGothic"/>
                <a:cs typeface="KKSVLN+MS-UIGothic"/>
              </a:rPr>
              <a:t>数据之一，包括供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KKSVLN+MS-UIGothic"/>
                <a:cs typeface="KKSVLN+MS-UIGothic"/>
              </a:rPr>
              <a:t>商名称、地址、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联</a:t>
            </a:r>
            <a:r>
              <a:rPr sz="1350">
                <a:solidFill>
                  <a:srgbClr val="FFFFFF"/>
                </a:solidFill>
                <a:latin typeface="KKSVLN+MS-UIGothic"/>
                <a:cs typeface="KKSVLN+MS-UIGothic"/>
              </a:rPr>
              <a:t>系方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2826238"/>
            <a:ext cx="10568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KKSVLN+MS-UIGothic"/>
                <a:cs typeface="KKSVLN+MS-UIGothic"/>
              </a:rPr>
              <a:t>式等信息。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FFFF"/>
                </a:solidFill>
                <a:latin typeface="KKSVLN+MS-UIGothic"/>
                <a:cs typeface="KKSVLN+MS-UIGothic"/>
              </a:rPr>
              <a:t>描述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78704" y="4650592"/>
            <a:ext cx="6899322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KKSVLN+MS-UIGothic"/>
                <a:cs typeface="KKSVLN+MS-UIGothic"/>
              </a:rPr>
              <a:t>在</a:t>
            </a:r>
            <a:r>
              <a:rPr sz="1350">
                <a:solidFill>
                  <a:srgbClr val="FFFFFF"/>
                </a:solidFill>
                <a:latin typeface="UCSCVO+AULPQC+MicrosoftYaHei"/>
                <a:cs typeface="UCSCVO+AULPQC+MicrosoftYaHei"/>
              </a:rPr>
              <a:t>ERP</a:t>
            </a:r>
            <a:r>
              <a:rPr sz="1350">
                <a:solidFill>
                  <a:srgbClr val="FFFFFF"/>
                </a:solidFill>
                <a:latin typeface="KKSVLN+MS-UIGothic"/>
                <a:cs typeface="KKSVLN+MS-UIGothic"/>
              </a:rPr>
              <a:t>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FFFFFF"/>
                </a:solidFill>
                <a:latin typeface="KKSVLN+MS-UIGothic"/>
                <a:cs typeface="KKSVLN+MS-UIGothic"/>
              </a:rPr>
              <a:t>中，需要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KKSVLN+MS-UIGothic"/>
                <a:cs typeface="KKSVLN+MS-UIGothic"/>
              </a:rPr>
              <a:t>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KKSVLN+MS-UIGothic"/>
                <a:cs typeface="KKSVLN+MS-UIGothic"/>
              </a:rPr>
              <a:t>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KKSVLN+MS-UIGothic"/>
                <a:cs typeface="KKSVLN+MS-UIGothic"/>
              </a:rPr>
              <a:t>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FFFFFF"/>
                </a:solidFill>
                <a:latin typeface="KKSVLN+MS-UIGothic"/>
                <a:cs typeface="KKSVLN+MS-UIGothic"/>
              </a:rPr>
              <a:t>一管理，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记录</a:t>
            </a:r>
            <a:r>
              <a:rPr sz="1350">
                <a:solidFill>
                  <a:srgbClr val="FFFFFF"/>
                </a:solidFill>
                <a:latin typeface="KKSVLN+MS-UIGothic"/>
                <a:cs typeface="KKSVLN+MS-UIGothic"/>
              </a:rPr>
              <a:t>其供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货</a:t>
            </a:r>
            <a:r>
              <a:rPr sz="1350">
                <a:solidFill>
                  <a:srgbClr val="FFFFFF"/>
                </a:solidFill>
                <a:latin typeface="KKSVLN+MS-UIGothic"/>
                <a:cs typeface="KKSVLN+MS-UIGothic"/>
              </a:rPr>
              <a:t>能力、价格、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KKSVLN+MS-UIGothic"/>
                <a:cs typeface="KKSVLN+MS-UIGothic"/>
              </a:rPr>
              <a:t>量等信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KKSVLN+MS-UIGothic"/>
                <a:cs typeface="KKSVLN+MS-UIGothic"/>
              </a:rPr>
              <a:t>息。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FFFFFF"/>
                </a:solidFill>
                <a:latin typeface="KKSVLN+MS-UIGothic"/>
                <a:cs typeface="KKSVLN+MS-UIGothic"/>
              </a:rPr>
              <a:t>些信息将用于后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续</a:t>
            </a:r>
            <a:r>
              <a:rPr sz="1350">
                <a:solidFill>
                  <a:srgbClr val="FFFFFF"/>
                </a:solidFill>
                <a:latin typeface="KKSVLN+MS-UIGothic"/>
                <a:cs typeface="KKSVLN+MS-UIGothic"/>
              </a:rPr>
              <a:t>的采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购业务</a:t>
            </a:r>
            <a:r>
              <a:rPr sz="1350">
                <a:solidFill>
                  <a:srgbClr val="FFFFFF"/>
                </a:solidFill>
                <a:latin typeface="KKSVLN+MS-UIGothic"/>
                <a:cs typeface="KKSVLN+MS-UIGothic"/>
              </a:rPr>
              <a:t>，确保能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FFFFFF"/>
                </a:solidFill>
                <a:latin typeface="KKSVLN+MS-UIGothic"/>
                <a:cs typeface="KKSVLN+MS-UIGothic"/>
              </a:rPr>
              <a:t>快速准确地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筛选</a:t>
            </a:r>
            <a:r>
              <a:rPr sz="1350">
                <a:solidFill>
                  <a:srgbClr val="FFFFFF"/>
                </a:solidFill>
                <a:latin typeface="KKSVLN+MS-UIGothic"/>
                <a:cs typeface="KKSVLN+MS-UIGothic"/>
              </a:rPr>
              <a:t>出合适的供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KKSVLN+MS-UIGothic"/>
                <a:cs typeface="KKSVLN+MS-UIGothic"/>
              </a:rPr>
              <a:t>商。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KKSVLN+MS-UIGothic"/>
                <a:cs typeface="KKSVLN+MS-UIGothic"/>
              </a:rPr>
              <a:t>客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户</a:t>
            </a:r>
            <a:r>
              <a:rPr sz="3000">
                <a:solidFill>
                  <a:srgbClr val="00BEA8"/>
                </a:solidFill>
                <a:latin typeface="KKSVLN+MS-UIGothic"/>
                <a:cs typeface="KKSVLN+MS-UIGothic"/>
              </a:rPr>
              <a:t>信息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设</a:t>
            </a:r>
            <a:r>
              <a:rPr sz="3000">
                <a:solidFill>
                  <a:srgbClr val="00BEA8"/>
                </a:solidFill>
                <a:latin typeface="KKSVLN+MS-UIGothic"/>
                <a:cs typeface="KKSVLN+MS-UIGothic"/>
              </a:rPr>
              <a:t>置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BEA8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BEA8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00BEA8"/>
                </a:solidFill>
                <a:latin typeface="KKSVLN+MS-UIGothic"/>
                <a:cs typeface="KKSVLN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仓库</a:t>
            </a:r>
            <a:r>
              <a:rPr sz="3000">
                <a:solidFill>
                  <a:srgbClr val="00BEA8"/>
                </a:solidFill>
                <a:latin typeface="KKSVLN+MS-UIGothic"/>
                <a:cs typeface="KKSVLN+MS-UIGothic"/>
              </a:rPr>
              <a:t>信息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设</a:t>
            </a:r>
            <a:r>
              <a:rPr sz="3000">
                <a:solidFill>
                  <a:srgbClr val="00BEA8"/>
                </a:solidFill>
                <a:latin typeface="KKSVLN+MS-UIGothic"/>
                <a:cs typeface="KKSVLN+MS-UIGothic"/>
              </a:rPr>
              <a:t>置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875905" y="149405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EA8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875905" y="39197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EA8"/>
                </a:solidFill>
                <a:latin typeface="SimSun"/>
                <a:cs typeface="SimSun"/>
              </a:rPr>
              <a:t>详细</a:t>
            </a:r>
            <a:r>
              <a:rPr sz="2000" spc="25">
                <a:solidFill>
                  <a:srgbClr val="00BEA8"/>
                </a:solidFill>
                <a:latin typeface="KKSVLN+MS-UIGothic"/>
                <a:cs typeface="KKSVLN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https://d.book118.com/396013001240010051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NCISCF+QLGDWP+ArialMT</vt:lpstr>
      <vt:lpstr>Times New Roman</vt:lpstr>
      <vt:lpstr>OSGVCP+VINDVR+MicrosoftYaHei-Bold</vt:lpstr>
      <vt:lpstr>KKSVLN+MS-UIGothic</vt:lpstr>
      <vt:lpstr>SimSun</vt:lpstr>
      <vt:lpstr>UCSCVO+AULPQC+MicrosoftYaHei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2024-09-18T00:44:54.916</cp:lastPrinted>
  <dcterms:created xsi:type="dcterms:W3CDTF">2024-09-17T16:44:54Z</dcterms:created>
  <dcterms:modified xsi:type="dcterms:W3CDTF">2024-09-17T16:44:56Z</dcterms:modified>
</cp:coreProperties>
</file>