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537D75-DEA0-4C91-A1E0-96299C71A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97704-AE52-40F1-A329-9E0AE53FD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F2FA4A-92E6-47AC-879A-5A6DD2A3A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70DD0E-0FDC-4E94-81B7-AF15A82487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99F951-1493-4FA8-B7D5-FCB1921C57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9B532E-73B1-4925-9EC7-2D809F9BEA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DD65F8-AB4B-4E9E-BB5C-28FAEA099E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2B2ABF-95AD-451E-BC54-A951FE58E8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B1A970-C2DB-4828-9B6F-DBA08E6190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DB0E13-C881-4E6E-BDE8-DE5B71D0B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09E5F-834C-4637-B459-FC3BE4358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023042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求职兼职防骗知识讲座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求职兼职的常见骗局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如何识别和防范求职兼职骗局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求职兼职的正确途径和方法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求职兼职的权益保障和法律援助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求职兼职成功案例分享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求职兼职的常见骗局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虚假招聘信息是求职兼职中常见的骗局之一，骗子通常会发布虚假的工作信息，吸引求职者上钩。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这些招聘信息通常具有诱人的条件，如高额工资、轻松的工作内容等，但实际上并不存在这样的职位。一旦求职者上当受骗，可能会陷入无法脱身的困境。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063" r="13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虚假招聘信息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917" r="8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一些不良中介或用人单位会以各种理由要求求职者缴纳押金或中介费，但最后并不会真正提供工作机会或退还费用。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在求职过程中，如果遇到要求缴纳押金或中介费的情况，应保持警惕，不要轻易付款。这些费用通常都是不合理的，是用人单位或中介骗取钱财的手段。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收取押金或中介费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一些不良雇主或中介为了吸引求职者，会夸大工资待遇和福利，营造出一种诱人的假象。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在求职过程中，应仔细核实招聘信息中的工资待遇和福利，可以通过与同类职位比较或者向相关机构咨询等方式来验证信息的真实性。如果招聘信息中的工资待遇和福利明显高于市场平均水平，应保持警惕。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工资待遇夸大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一些不法分子会以招聘为名，骗取求职者的个人信息，如身份证号码、家庭住址、银行账户等，用于非法目的。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在求职过程中，应保护好自己的个人信息，不要轻易透露给陌生人。如果遇到要求提供敏感信息的招聘信息，应保持警惕，避免个人信息被不法分子利用。同时，可以通过正规渠道核实招聘方的身份和信誉。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骗取个人信息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如何识别和防范求职兼职骗局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在投简历之前，一定要通过官方渠道核实公司的真实性和合法性，比如查看企业营业执照和工商注册信息。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如果招聘信息中存在模糊、过于完美或过于夸张的描述，应保持警惕。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核实招聘信息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注意招聘信息的语言</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验证公司真实性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05" r="3180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999" r="159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663" r="286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面对远高于市场平均水平的薪资，要保持清醒头脑，这类工作往往伴随着高风险。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高薪工作需谨慎</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在选择兼职工作时，可以了解相关行业的薪资水平，避免落入高薪陷阱。</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了解行业薪资水平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警惕高薪陷阱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拒绝收取任何费用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无论是招聘公司还是中介机构，都不应在招聘过程中收取任何费用，包括报名费、培训费、服装费等。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求职过程中不应收费</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有些不法分子会以各种理由要求求职者缴纳押金或保证金，这些都是骗局，应坚决拒绝。</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警惕“押金”、“保证金”</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保护个人信息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不轻易透露个人信息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在求职过程中，不要轻易透露个人身份证号、家庭住址、电话号码等敏感信息。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防范网络诈骗</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不要轻信来路不明的招聘电话和短信，更不要随意点击不明链接或下载不明附件，以免个人信息被盗用或遭受诈骗。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求职兼职的正确途径和方法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https://d.book118.com/396023042202010040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2024-09-07T06:18:44.004</cp:lastPrinted>
  <dcterms:created xsi:type="dcterms:W3CDTF">2024-09-06T22:18:44Z</dcterms:created>
  <dcterms:modified xsi:type="dcterms:W3CDTF">2024-09-06T22:18:46Z</dcterms:modified>
</cp:coreProperties>
</file>