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F10A2A-2C39-4463-BEC8-27F657A322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36CE6-3A3A-4C29-8250-987ADAD883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C0E538-198D-49BB-9BF0-5AAD1175D4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C302A-917E-406A-BC6E-6205ACD1DA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66C134B-2262-458B-9503-96773303B5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D9A77E-D0B9-4D2D-9AD2-8A95FE506D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13DEB2F-862B-4C95-9E99-5A075DD3AD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191D1-42C7-4C59-B01C-A3D4D2ECAC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DFECAA-B7DE-45D7-B789-F482EB0977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836F05-3D32-45C1-8E02-7790E9DCF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2CD893-8189-49D6-A372-0C16EE724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2321122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56465" y="3402577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556465" y="3538707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12132" y="755795"/>
            <a:ext cx="8414137" cy="228478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安全第一生产第一</a:t>
            </a:r>
          </a:p>
        </p:txBody>
      </p:sp>
      <p:sp>
        <p:nvSpPr>
          <p:cNvPr id="5" name="AutoShape 5"/>
          <p:cNvSpPr/>
          <p:nvPr/>
        </p:nvSpPr>
        <p:spPr>
          <a:xfrm>
            <a:off x="3556465" y="4303782"/>
            <a:ext cx="3125471" cy="697074"/>
          </a:xfrm>
          <a:prstGeom prst="rect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556465" y="4439912"/>
            <a:ext cx="3125471" cy="4248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95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21895" y="976412"/>
            <a:ext cx="5464151" cy="5483387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安全与生产关系阐述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企业安全管理制度及规范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危险源辨识与风险评估方法论述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应急预案编制与演练组织实施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事故案例分析与经验教训总结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员工安全意识培养与提升策略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49281" y="2019667"/>
            <a:ext cx="3813883" cy="125436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125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50369" y="3274028"/>
            <a:ext cx="2211705" cy="7200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3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安全与生产关系阐述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2207484"/>
            <a:ext cx="10507884" cy="1487614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560833" y="1636739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3829" y="4419284"/>
            <a:ext cx="10507884" cy="1607249"/>
          </a:xfrm>
          <a:prstGeom prst="roundRect">
            <a:avLst>
              <a:gd name="adj" fmla="val 1402"/>
            </a:avLst>
          </a:prstGeom>
          <a:solidFill>
            <a:schemeClr val="lt1">
              <a:alpha val="100000"/>
            </a:schemeClr>
          </a:solidFill>
          <a:ln w="9525">
            <a:solidFill>
              <a:schemeClr val="accen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63654" y="1769528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安全与生产相互依存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09288" y="2444060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安全和生产是企业发展的两个重要方面，二者相互依存、相互促进。安全是生产的前提条件，没有安全就无法保障生产的顺利进行；而生产的发展又为安全提供了更好的物质基础和技术支持。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1560833" y="3910280"/>
            <a:ext cx="8913876" cy="755911"/>
          </a:xfrm>
          <a:prstGeom prst="roundRect">
            <a:avLst>
              <a:gd name="adj" fmla="val 10864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663654" y="4043069"/>
            <a:ext cx="8708234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DFCF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安全与生产目标一致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09288" y="4717602"/>
            <a:ext cx="10016966" cy="1172937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安全和生产的目标都是为了实现企业的可持续发展。只有在保障安全的前提下，才能提高生产效率、降低生产成本，从而实现企业的经济效益和社会效益。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安全与生产相辅相成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安全保障生产顺利进行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在生产过程中，各种危险因素时刻威胁着员工的生命安全和身体健康。只有做好安全工作，才能消除这些危险因素，保障生产的顺利进行。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安全事故对生产造成巨大损失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一旦发生安全事故，不仅会给员工带来身体和心理上的伤害，还会对企业造成巨大的经济损失和社会影响。因此，安全是生产不可或缺的前提条件。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安全是生产的前提条件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在生产过程中，必须始终坚持“安全第一”的原则。只有在确保安全的前提下，才能进行生产活动。否则，一旦发生安全事故，后果将不堪设想。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生产服从安全原则的重要性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为了确保生产安全，企业必须制定完善的安全措施和规章制度，并严格落实到位。同时，还需要加强员工的安全教育和培训，提高员工的安全意识和技能水平。只有这样，才能真正做到生产服从安全原则。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落实安全措施的必要性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生产必须服从安全原则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企业安全管理制度及规范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2" r="25062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《中华人民共和国安全生产法》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明确规定了企业安全生产的法律责任，包括建立安全生产责任制、制定安全生产规章制度和操作规程、保证安全生产投入等。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《安全生产许可证条例》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规定了企业取得安全生产许可证的条件和程序，要求企业必须具备相应的安全生产条件和管理能力。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相关行业安全标准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针对不同行业的特点和风险，国家制定了一系列的安全生产标准和规范，如《建筑施工安全检查标准》、《危险化学品安全管理条例》等。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国家法律法规要求解读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110" y="1308453"/>
            <a:ext cx="4493120" cy="449312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17813" y="1544614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安全生产责任制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434616" y="1977702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明确各级管理人员和员工在安全生产中的职责和权限，建立安全生产责任追究制度。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417813" y="2922420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安全生产规章制度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434616" y="3374559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制定企业安全生产规章制度，包括安全生产教育、检查、事故处理等方面的规定。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417813" y="4286711"/>
            <a:ext cx="5880469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434616" y="4719800"/>
            <a:ext cx="5863667" cy="792318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针对企业生产过程中可能存在的风险和危险源，制定相应的安全操作规程，规范员工的操作行为。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企业内部安全管理制度建设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对新员工和转岗员工进行安全操作规程培训，确保员工掌握正确的操作方法和注意事项。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安全操作规程培训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通过模拟操作、现场实习等方式，让员工在实践中掌握安全操作规程，提高安全意识和操作技能。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安全操作实践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定期对员工的安全操作技能进行考核，确保员工能够熟练掌握安全操作规程，保障生产安全。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安全操作考核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员工安全操作规程培训与实践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97584" y="2777390"/>
            <a:ext cx="10396832" cy="225501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危险源辨识与风险评估方法论述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255167" y="699023"/>
            <a:ext cx="3681665" cy="1934841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87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6910" r="3691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明确辨识范围、开展现场调查、收集相关资料、进行危险源辨识、形成辨识清单。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危险源辨识流程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掌握相关法律法规和标准要求，了解行业特点和历史事故情况，运用科学的方法和工具进行辨识，注重员工参与和培训。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技巧分享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危险源辨识流程及技巧分享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包括风险指标筛选、指标权重确定、评估标准制定等步骤，确保评估结果客观、准确。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将风险评估指标体系应用于具体生产环节或设备设施，进行定量或定性评估，确定风险等级和管控措施。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风险评估指标体系构建与应用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应用实例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风险评估指标体系构建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https://d.book118.com/396023211222010051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2024-09-17T20:49:55.360</cp:lastPrinted>
  <dcterms:created xsi:type="dcterms:W3CDTF">2024-09-17T12:49:55Z</dcterms:created>
  <dcterms:modified xsi:type="dcterms:W3CDTF">2024-09-17T12:49:57Z</dcterms:modified>
</cp:coreProperties>
</file>