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56C50C-8AFF-45BE-B3FE-5CD5DC81B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CC6FF3-F3E8-4AEE-9110-4C2E016D6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4F78E8-FE54-4AC1-991D-1E18CE292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81A2F8-85BE-4229-A74E-1F55F7A93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B1360A-404D-4F55-B1FE-287C3411E1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994F184-1484-44C7-9ADA-8E58C1F9B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95E446-B807-44A1-9410-FB070A1A8A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E7A845-F793-418D-9186-731B68DA8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9921B1-A677-4499-A589-DF63031DA2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FE08F0-B241-4181-9173-FCDCD46D57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897CCA-86B2-42B5-873B-455F2F08B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602421113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解析医疗保健行业供应链管理的挑战与机遇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医疗保健行业供应链管理挑战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医疗保健行业供应链管理机遇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应对挑战与抓住机遇的策略建议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案例分析：成功应对挑战并抓住机遇的企业实践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医疗保健行业规模庞大，全球范围内持续增长，受人口老龄化、技术进步等因素影响。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服务模式变革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由传统医院为中心向多元化、个性化服务模式转变，如远程医疗、家庭医疗等。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技术创新与应用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人工智能、大数据、生物技术等在医疗保健行业的应用日益广泛，推动行业变革。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医疗保健行业现状及发展趋势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确保药品、医疗器械等物资的及时供应，满足医疗机构和患者的需求。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保障医疗物资供应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通过优化供应链，降低采购成本，提高产品质量和安全性。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控制成本与质量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实现供应链各环节的高效协同，提高医疗机构的运营效率和服务水平。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提升运营效率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供应链管理在医疗保健行业中的重要性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392" b="539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分析医疗保健行业供应链管理的挑战与机遇，提出改进和优化建议。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涵盖医疗保健行业供应链管理的各个方面，包括采购、库存、物流、供应商管理等。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报告目的和范围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范围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医疗保健行业供应链管理挑战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医疗保健行业供应链涉及供应商、制造商、分销商、医疗机构等多个环节，参与者众多使得协调和管理难度增加。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供应链参与者众多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医疗保健产品种类繁多，包括药品、医疗器械、耗材等，不同产品具有不同的特性和管理要求，进一步增加了供应链的复杂性。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产品多样性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医疗保健需求受多种因素影响，如季节性疾病、突发事件等，需求波动大且难以预测，给供应链管理带来挑战。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需求不确定性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复杂多变的供应链结构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运输和仓储成本高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医疗保健产品通常需要特殊的运输和仓储条件，如温度控制、防潮防晒等，导致物流成本相对较高。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库存管理难度大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由于需求不确定性和产品多样性，医疗保健行业库存管理面临较大挑战，过高的库存水平会增加成本，而过低的库存水平则可能导致缺货风险。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高昂的物流成本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医疗保健行业受到严格的法规监管，包括产品质量标准、生产许可、销售许可等方面，企业需要投入大量资源确保合规性。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严格的法规要求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政策环境的变化可能对供应链产生重大影响，如医保政策调整、药品价格改革等，企业需要密切关注政策动态并及时调整供应链策略。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不断变化的政策环境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法规遵从与监管压力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供应链透明度和可追溯性不足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信息不透明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医疗保健行业供应链中信息流通不畅，各环节之间缺乏有效的信息共享机制，导致供应链透明度不足。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可追溯性不足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在产品质量问题或召回事件中，由于缺乏完善的可追溯系统，难以迅速准确地定位问题源头并采取措施，给企业声誉和患者安全带来风险。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医疗保健行业供应链管理机遇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通过应用大数据、云计算、人工智能等数字化技术，实现供应链信息的实时共享和处理，提高决策效率和准确性。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数字化技术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利用物联网、机器学习等技术，对供应链进行智能化改造，实现自动化、智能化的采购、库存、物流等管理，降低运营成本。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智能化技术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数字化和智能化技术应用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协同计划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通过协同计划，实现供应链各环节的无缝衔接，提高整体运营效率。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对供应链资源进行整合优化，实现资源的合理配置和高效利用，降低成本和风险。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供应链协同与整合优化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https://d.book118.com/396024211130010040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2024-09-07T00:20:35.949</cp:lastPrinted>
  <dcterms:created xsi:type="dcterms:W3CDTF">2024-09-06T16:20:35Z</dcterms:created>
  <dcterms:modified xsi:type="dcterms:W3CDTF">2024-09-06T16:20:38Z</dcterms:modified>
</cp:coreProperties>
</file>