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93C7A-141F-4D7F-9A4C-FABD354BF39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4224C-B6FF-406E-9803-948340AF58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68CBE8C-D506-499E-AE7D-F5991449F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3361B082-4D4F-46CC-A88B-5030CBBE3C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18423B-28F9-4CD8-96F0-FEDAE4F20E1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D851E66-ACC8-46BD-B52A-416F4488C3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0122519-1975-45C7-A3B9-424F3E439A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D95381A-CEF4-41DF-B1D5-11145C3CB8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1ECC63-B6B8-480E-9B2C-42080820D5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6DFF97-39A5-46F3-A478-52EF443BC4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0BEC0-4FDD-42E0-AF95-44F16CA4E6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602421313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规划和设置IT组织结构原则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2024-01-06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设置原则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组织结构设计类型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组织结构发展趋势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案例分析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429970" y="1598804"/>
            <a:ext cx="3048265" cy="4557583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533906" y="1447444"/>
            <a:ext cx="3048265" cy="4708942"/>
          </a:xfrm>
          <a:prstGeom prst="roundRect">
            <a:avLst>
              <a:gd name="adj" fmla="val 11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53186" y="1689619"/>
            <a:ext cx="3048265" cy="4466767"/>
          </a:xfrm>
          <a:prstGeom prst="roundRect">
            <a:avLst>
              <a:gd name="adj" fmla="val 12098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52455" y="1326357"/>
            <a:ext cx="3050440" cy="3050440"/>
          </a:xfrm>
          <a:prstGeom prst="round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533906" y="1327357"/>
            <a:ext cx="3079664" cy="3079664"/>
          </a:xfrm>
          <a:prstGeom prst="round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29970" y="1327357"/>
            <a:ext cx="3079664" cy="3079664"/>
          </a:xfrm>
          <a:prstGeom prst="roundRect">
            <a:avLst/>
          </a:prstGeom>
        </p:spPr>
      </p:pic>
      <p:sp>
        <p:nvSpPr>
          <p:cNvPr id="8" name="TextBox 8"/>
          <p:cNvSpPr txBox="1"/>
          <p:nvPr/>
        </p:nvSpPr>
        <p:spPr>
          <a:xfrm>
            <a:off x="769054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当前信息化时代，IT组织结构在企业的运营和发展中扮演着至关重要的角色。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95472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随着技术的不断更新换代，企业需要适应市场变化，优化IT组织结构以提升竞争力。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18990" y="4543292"/>
            <a:ext cx="2822670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合理的IT组织结构能够提高企业运营效率、降低成本、增强创新能力。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背景和重要性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组织结构定义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1057922" y="1822244"/>
            <a:ext cx="3286271" cy="1654845"/>
            <a:chOff x="1057922" y="1822244"/>
            <a:chExt cx="3286271" cy="1654845"/>
          </a:xfrm>
        </p:grpSpPr>
        <p:sp>
          <p:nvSpPr>
            <p:cNvPr id="34" name="TextBox 34"/>
            <p:cNvSpPr txBox="1"/>
            <p:nvPr/>
          </p:nvSpPr>
          <p:spPr>
            <a:xfrm>
              <a:off x="1057922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IT组织结构是企业内部IT部门的组织形式和管理方式，包括各个部门的设置、职责划分、工作流程和协作方式等。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4452917" y="3966127"/>
            <a:ext cx="3286271" cy="1654845"/>
            <a:chOff x="4452917" y="3966127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4452917" y="3966127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IT组织结构应根据企业战略目标、业务需求和技术发展进行规划和调整。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7847818" y="1822244"/>
            <a:ext cx="3286271" cy="1654845"/>
            <a:chOff x="7847818" y="1822244"/>
            <a:chExt cx="3286271" cy="1654845"/>
          </a:xfrm>
        </p:grpSpPr>
        <p:sp>
          <p:nvSpPr>
            <p:cNvPr id="38" name="TextBox 38"/>
            <p:cNvSpPr txBox="1"/>
            <p:nvPr/>
          </p:nvSpPr>
          <p:spPr>
            <a:xfrm>
              <a:off x="7847818" y="182224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IT组织结构需确保企业IT系统的稳定、安全、高效运行，同时满足业务发展需求。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规划原则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确保IT组织结构与企业的整体战略目标保持一致，为企业的长期发展提供支持。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战略一致性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明确IT组织的使命、愿景和价值观，确保其与企业战略目标相辅相成。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目标明确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战略匹配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16566" b="16566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合理配置IT资源，包括人力资源、技术资源、设备资源等，以提高运营效率。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优化IT部门的业务流程，减少冗余和重复工作，提高工作效率。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高效运营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流程优化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资源整合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快速响应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IT组织应具备快速响应市场变化和企业需求的能力，能够灵活调整自身结构和资源。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创新精神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鼓励IT员工积极探索新技术、新业务模式，推动企业不断创新和适应变化。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06" r="237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灵活适应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500" b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确保IT系统的安全性、稳定性和可靠性，降低安全风险对企业运营的影响。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安全保障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建立完善的风险管理机制，对潜在的IT风险进行识别、评估和控制。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风险管理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风险控制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设置原则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l="1020" r="102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确保每个职位和部门都有明确的职责和权力，避免职能重叠或缺失。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规划和设置IT组织结构时，要明确每个职位和部门的职责范围，确保每个职位都有明确的职责和权力，避免出现职能重叠或缺失的情况。这样可以提高组织效率和执行力，同时也有助于员工明确自己的工作目标和责任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职能明确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https://d.book118.com/396024213130010040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51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2024-09-07T00:20:36.380</cp:lastPrinted>
  <dcterms:created xsi:type="dcterms:W3CDTF">2024-09-06T16:20:36Z</dcterms:created>
  <dcterms:modified xsi:type="dcterms:W3CDTF">2024-09-06T16:20:38Z</dcterms:modified>
</cp:coreProperties>
</file>