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262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11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1D799-750C-4BA0-A61E-5B758FF11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AF9C5A-522E-41DC-AEDA-504897F75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CD64F-4AD8-4591-8520-BDA9D55AB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5B824F-6870-4D30-8A4A-8E7A7163C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6405AB-D439-4E84-864E-4E05F5F67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FB8B86-A146-41E0-8A5A-F55CEF2FA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7B8EB4-2621-4177-80D1-3DFD736D8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6C1D49-99A0-4BF2-890A-D3E054B48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E98B3D-7A8E-44F5-B05A-02D28AB90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FAD1E-66F1-4F47-B06A-3C25E5BEE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E68B1C-4B70-4233-A5C0-34CFACD24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252" r:id="rId2"/>
    <p:sldLayoutId id="2147490253" r:id="rId3"/>
    <p:sldLayoutId id="2147490254" r:id="rId4"/>
    <p:sldLayoutId id="2147490255" r:id="rId5"/>
    <p:sldLayoutId id="2147490256" r:id="rId6"/>
    <p:sldLayoutId id="2147490257" r:id="rId7"/>
    <p:sldLayoutId id="2147490258" r:id="rId8"/>
    <p:sldLayoutId id="2147490259" r:id="rId9"/>
    <p:sldLayoutId id="2147490260" r:id="rId10"/>
    <p:sldLayoutId id="214749026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03110512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房地产项目开发商业计划书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项目概述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市场分析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项目规划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商业模式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风险评估与对策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https://d.book118.com/396031105120010032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4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房地产项目开发商业计划书</vt:lpstr>
      <vt:lpstr>目录</vt:lpstr>
      <vt:lpstr>添加章节标题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2024-08-31T14:09:09.045</cp:lastPrinted>
  <dcterms:created xsi:type="dcterms:W3CDTF">2024-08-31T06:09:09Z</dcterms:created>
  <dcterms:modified xsi:type="dcterms:W3CDTF">2024-08-31T06:09:11Z</dcterms:modified>
</cp:coreProperties>
</file>