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833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85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.xml" /><Relationship Id="rId2" Type="http://schemas.openxmlformats.org/officeDocument/2006/relationships/tags" Target="../tags/tag6.xml" /><Relationship Id="rId3" Type="http://schemas.openxmlformats.org/officeDocument/2006/relationships/tags" Target="../tags/tag7.xml" /><Relationship Id="rId4" Type="http://schemas.openxmlformats.org/officeDocument/2006/relationships/tags" Target="../tags/tag8.xml" /><Relationship Id="rId5" Type="http://schemas.openxmlformats.org/officeDocument/2006/relationships/tags" Target="../tags/tag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DE9482-62A3-4BB6-9130-F38C910B1D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873AE8-ADF0-4753-AF7B-BB33E3FE16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D305C0-2925-426D-AA0E-5848CDB859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6BBF39-CB94-464D-B9A7-45BFD36E24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9FB319-DC4B-4BC4-B53F-A9E6E06EB6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FDE112-EF85-4D81-ADFB-5DB07BEE0D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0D168A-0146-462A-9C40-F87FF806B3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3CAD28-021A-418D-84DD-CC7F986D32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4C150C-05F1-4416-BE48-DEFDF4751B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D7A898-F6BB-40F9-BA73-9B0683AAEF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8561F9-80E0-4480-B7DE-7922C83D9C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6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292545" y="1840534"/>
            <a:ext cx="7601258" cy="1987554"/>
          </a:xfrm>
        </p:spPr>
        <p:txBody>
          <a:bodyPr anchor="t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编辑标题样式</a:t>
            </a:r>
            <a:endParaRPr lang="zh-CN" altLang="en-US"/>
          </a:p>
        </p:txBody>
      </p:sp>
      <p:sp>
        <p:nvSpPr>
          <p:cNvPr id="1048668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2292545" y="4102538"/>
            <a:ext cx="7601258" cy="711200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4721574" y="4834209"/>
            <a:ext cx="2743199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524000" y="360000"/>
            <a:ext cx="9829800" cy="864000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1524000" y="1364400"/>
            <a:ext cx="98298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5999" y="919175"/>
            <a:ext cx="2880000" cy="1081088"/>
          </a:xfrm>
        </p:spPr>
        <p:txBody>
          <a:bodyPr anchor="b">
            <a:normAutofit/>
          </a:bodyPr>
          <a:lstStyle>
            <a:lvl1pPr algn="ctr">
              <a:defRPr sz="66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4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4656000" y="2089175"/>
            <a:ext cx="2880000" cy="5040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1526400" y="3381109"/>
            <a:ext cx="9144000" cy="1152000"/>
          </a:xfrm>
        </p:spPr>
        <p:txBody>
          <a:bodyPr anchor="b">
            <a:noAutofit/>
          </a:bodyPr>
          <a:lstStyle>
            <a:lvl1pPr algn="ctr"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文本占位符 7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524000" y="2189693"/>
            <a:ext cx="9144000" cy="1148675"/>
          </a:xfrm>
        </p:spPr>
        <p:txBody>
          <a:bodyPr anchor="b">
            <a:noAutofit/>
          </a:bodyPr>
          <a:lstStyle>
            <a:lvl1pPr marL="0" indent="0" algn="ctr">
              <a:buNone/>
              <a:defRPr sz="8000">
                <a:solidFill>
                  <a:schemeClr val="lt1">
                    <a:lumMod val="100000"/>
                  </a:schemeClr>
                </a:solidFill>
                <a:latin typeface="Montserrat ExtraBold" panose="00000900000000000000" pitchFamily="2" charset="0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992922" y="360000"/>
            <a:ext cx="9360877" cy="864000"/>
          </a:xfrm>
          <a:noFill/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1688122" y="360000"/>
            <a:ext cx="9665677" cy="58176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664676" y="360000"/>
            <a:ext cx="9690711" cy="8640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662964" y="1296000"/>
            <a:ext cx="9689248" cy="576000"/>
          </a:xfrm>
        </p:spPr>
        <p:txBody>
          <a:bodyPr anchor="t"/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711116" y="1532672"/>
            <a:ext cx="6769768" cy="2139650"/>
          </a:xfrm>
        </p:spPr>
        <p:txBody>
          <a:bodyPr anchor="b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754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4724400" y="4154172"/>
            <a:ext cx="2743200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4.jpeg" /><Relationship Id="rId13" Type="http://schemas.openxmlformats.org/officeDocument/2006/relationships/tags" Target="../tags/tag50.xml" /><Relationship Id="rId14" Type="http://schemas.openxmlformats.org/officeDocument/2006/relationships/tags" Target="../tags/tag51.xml" /><Relationship Id="rId15" Type="http://schemas.openxmlformats.org/officeDocument/2006/relationships/tags" Target="../tags/tag52.xml" /><Relationship Id="rId16" Type="http://schemas.openxmlformats.org/officeDocument/2006/relationships/tags" Target="../tags/tag53.xml" /><Relationship Id="rId17" Type="http://schemas.openxmlformats.org/officeDocument/2006/relationships/tags" Target="../tags/tag54.xml" /><Relationship Id="rId18" Type="http://schemas.openxmlformats.org/officeDocument/2006/relationships/tags" Target="../tags/tag55.xml" /><Relationship Id="rId19" Type="http://schemas.openxmlformats.org/officeDocument/2006/relationships/tags" Target="../tags/tag5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664676" y="360000"/>
            <a:ext cx="9689123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1664676" y="1364400"/>
            <a:ext cx="9689123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8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8823" r:id="rId2"/>
    <p:sldLayoutId id="2147488824" r:id="rId3"/>
    <p:sldLayoutId id="2147488825" r:id="rId4"/>
    <p:sldLayoutId id="2147488826" r:id="rId5"/>
    <p:sldLayoutId id="2147488827" r:id="rId6"/>
    <p:sldLayoutId id="2147488828" r:id="rId7"/>
    <p:sldLayoutId id="2147488829" r:id="rId8"/>
    <p:sldLayoutId id="2147488830" r:id="rId9"/>
    <p:sldLayoutId id="2147488831" r:id="rId10"/>
    <p:sldLayoutId id="2147488832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tags" Target="../tags/tag71.xml" /><Relationship Id="rId13" Type="http://schemas.openxmlformats.org/officeDocument/2006/relationships/tags" Target="../tags/tag72.xml" /><Relationship Id="rId14" Type="http://schemas.openxmlformats.org/officeDocument/2006/relationships/tags" Target="../tags/tag73.xml" /><Relationship Id="rId15" Type="http://schemas.openxmlformats.org/officeDocument/2006/relationships/tags" Target="../tags/tag74.xml" /><Relationship Id="rId16" Type="http://schemas.openxmlformats.org/officeDocument/2006/relationships/tags" Target="../tags/tag75.xml" /><Relationship Id="rId17" Type="http://schemas.openxmlformats.org/officeDocument/2006/relationships/tags" Target="../tags/tag76.xml" /><Relationship Id="rId18" Type="http://schemas.openxmlformats.org/officeDocument/2006/relationships/tags" Target="../tags/tag77.xml" /><Relationship Id="rId19" Type="http://schemas.openxmlformats.org/officeDocument/2006/relationships/tags" Target="../tags/tag78.xml" /><Relationship Id="rId2" Type="http://schemas.openxmlformats.org/officeDocument/2006/relationships/tags" Target="../tags/tag61.xml" /><Relationship Id="rId20" Type="http://schemas.openxmlformats.org/officeDocument/2006/relationships/tags" Target="../tags/tag79.xml" /><Relationship Id="rId21" Type="http://schemas.openxmlformats.org/officeDocument/2006/relationships/tags" Target="../tags/tag80.xml" /><Relationship Id="rId22" Type="http://schemas.openxmlformats.org/officeDocument/2006/relationships/tags" Target="../tags/tag8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6031111120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2292545" y="1840534"/>
            <a:ext cx="7601258" cy="1987554"/>
          </a:xfrm>
        </p:spPr>
        <p:txBody>
          <a:bodyPr/>
          <a:lstStyle/>
          <a:p>
            <a:r>
              <a:rPr lang="zh-CN" altLang="en-US"/>
              <a:t>小学语文情境阅读教学设计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2292545" y="4102538"/>
            <a:ext cx="7601258" cy="7112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文本占位符 23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4721574" y="4834209"/>
            <a:ext cx="2743199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655999" y="919175"/>
            <a:ext cx="2880000" cy="1081088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64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4656000" y="2089175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766" name="矩形: 圆角 16"/>
          <p:cNvSpPr/>
          <p:nvPr>
            <p:custDataLst>
              <p:tags r:id="rId4"/>
            </p:custDataLst>
          </p:nvPr>
        </p:nvSpPr>
        <p:spPr>
          <a:xfrm>
            <a:off x="6096000" y="4412511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68" name="矩形: 圆角 7"/>
          <p:cNvSpPr/>
          <p:nvPr>
            <p:custDataLst>
              <p:tags r:id="rId5"/>
            </p:custDataLst>
          </p:nvPr>
        </p:nvSpPr>
        <p:spPr>
          <a:xfrm>
            <a:off x="130117" y="4412511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矩形: 圆角 10"/>
          <p:cNvSpPr/>
          <p:nvPr>
            <p:custDataLst>
              <p:tags r:id="rId6"/>
            </p:custDataLst>
          </p:nvPr>
        </p:nvSpPr>
        <p:spPr>
          <a:xfrm>
            <a:off x="2145933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矩形: 圆角 13"/>
          <p:cNvSpPr/>
          <p:nvPr>
            <p:custDataLst>
              <p:tags r:id="rId7"/>
            </p:custDataLst>
          </p:nvPr>
        </p:nvSpPr>
        <p:spPr>
          <a:xfrm>
            <a:off x="4121455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矩形: 圆角 16"/>
          <p:cNvSpPr/>
          <p:nvPr>
            <p:custDataLst>
              <p:tags r:id="rId8"/>
            </p:custDataLst>
          </p:nvPr>
        </p:nvSpPr>
        <p:spPr>
          <a:xfrm>
            <a:off x="8112793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76" name="矩形: 圆角 16"/>
          <p:cNvSpPr/>
          <p:nvPr>
            <p:custDataLst>
              <p:tags r:id="rId9"/>
            </p:custDataLst>
          </p:nvPr>
        </p:nvSpPr>
        <p:spPr>
          <a:xfrm>
            <a:off x="10135177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78" name="文本框 14"/>
          <p:cNvSpPr txBox="1"/>
          <p:nvPr>
            <p:custDataLst>
              <p:tags r:id="rId10"/>
            </p:custDataLst>
          </p:nvPr>
        </p:nvSpPr>
        <p:spPr>
          <a:xfrm flipH="1">
            <a:off x="16637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0" name="文本框 17"/>
          <p:cNvSpPr txBox="1"/>
          <p:nvPr>
            <p:custDataLst>
              <p:tags r:id="rId11"/>
            </p:custDataLst>
          </p:nvPr>
        </p:nvSpPr>
        <p:spPr>
          <a:xfrm>
            <a:off x="11493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One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2" name="文本框 14"/>
          <p:cNvSpPr txBox="1"/>
          <p:nvPr>
            <p:custDataLst>
              <p:tags r:id="rId12"/>
            </p:custDataLst>
          </p:nvPr>
        </p:nvSpPr>
        <p:spPr>
          <a:xfrm flipH="1">
            <a:off x="220726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4" name="文本框 17"/>
          <p:cNvSpPr txBox="1"/>
          <p:nvPr>
            <p:custDataLst>
              <p:tags r:id="rId13"/>
            </p:custDataLst>
          </p:nvPr>
        </p:nvSpPr>
        <p:spPr>
          <a:xfrm>
            <a:off x="215582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Two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6" name="文本框 14"/>
          <p:cNvSpPr txBox="1"/>
          <p:nvPr>
            <p:custDataLst>
              <p:tags r:id="rId14"/>
            </p:custDataLst>
          </p:nvPr>
        </p:nvSpPr>
        <p:spPr>
          <a:xfrm flipH="1">
            <a:off x="418338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8" name="文本框 17"/>
          <p:cNvSpPr txBox="1"/>
          <p:nvPr>
            <p:custDataLst>
              <p:tags r:id="rId15"/>
            </p:custDataLst>
          </p:nvPr>
        </p:nvSpPr>
        <p:spPr>
          <a:xfrm>
            <a:off x="413194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Three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0" name="文本框 17"/>
          <p:cNvSpPr txBox="1"/>
          <p:nvPr>
            <p:custDataLst>
              <p:tags r:id="rId16"/>
            </p:custDataLst>
          </p:nvPr>
        </p:nvSpPr>
        <p:spPr>
          <a:xfrm flipH="1">
            <a:off x="616204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2" name="文本框 17"/>
          <p:cNvSpPr txBox="1"/>
          <p:nvPr>
            <p:custDataLst>
              <p:tags r:id="rId17"/>
            </p:custDataLst>
          </p:nvPr>
        </p:nvSpPr>
        <p:spPr>
          <a:xfrm>
            <a:off x="611060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Four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4" name="文本框 29"/>
          <p:cNvSpPr txBox="1"/>
          <p:nvPr>
            <p:custDataLst>
              <p:tags r:id="rId18"/>
            </p:custDataLst>
          </p:nvPr>
        </p:nvSpPr>
        <p:spPr>
          <a:xfrm flipH="1">
            <a:off x="8176895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6" name="文本框 17"/>
          <p:cNvSpPr txBox="1"/>
          <p:nvPr>
            <p:custDataLst>
              <p:tags r:id="rId19"/>
            </p:custDataLst>
          </p:nvPr>
        </p:nvSpPr>
        <p:spPr>
          <a:xfrm>
            <a:off x="8125460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Five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8" name="文本框 31"/>
          <p:cNvSpPr txBox="1"/>
          <p:nvPr>
            <p:custDataLst>
              <p:tags r:id="rId20"/>
            </p:custDataLst>
          </p:nvPr>
        </p:nvSpPr>
        <p:spPr>
          <a:xfrm flipH="1">
            <a:off x="1016381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00" name="文本框 17"/>
          <p:cNvSpPr txBox="1"/>
          <p:nvPr>
            <p:custDataLst>
              <p:tags r:id="rId21"/>
            </p:custDataLst>
          </p:nvPr>
        </p:nvSpPr>
        <p:spPr>
          <a:xfrm>
            <a:off x="10135870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Six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2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https://d.book118.com/396031111120010032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72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此处编辑 添加文档标题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60.xml><?xml version="1.0" encoding="utf-8"?>
<p:tagLst xmlns:p="http://schemas.openxmlformats.org/presentationml/2006/main">
  <p:tag name="KSO_WM_BEAUTIFY_FLAG" val="#wm#"/>
  <p:tag name="KSO_WM_SLIDE_ID" val="custom2023099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4_2"/>
  <p:tag name="KSO_WM_UNIT_INDEX" val="1_4_2"/>
  <p:tag name="KSO_WM_UNIT_LAYERLEVEL" val="1_1_1"/>
  <p:tag name="KSO_WM_UNIT_TYPE" val="l_h_i"/>
</p:tagLst>
</file>

<file path=ppt/tags/tag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1_2"/>
  <p:tag name="KSO_WM_UNIT_INDEX" val="1_1_2"/>
  <p:tag name="KSO_WM_UNIT_LAYERLEVEL" val="1_1_1"/>
  <p:tag name="KSO_WM_UNIT_TYPE" val="l_h_i"/>
</p:tagLst>
</file>

<file path=ppt/tags/tag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2_2"/>
  <p:tag name="KSO_WM_UNIT_INDEX" val="1_2_2"/>
  <p:tag name="KSO_WM_UNIT_LAYERLEVEL" val="1_1_1"/>
  <p:tag name="KSO_WM_UNIT_TYPE" val="l_h_i"/>
</p:tagLst>
</file>

<file path=ppt/tags/tag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3_2"/>
  <p:tag name="KSO_WM_UNIT_INDEX" val="1_3_2"/>
  <p:tag name="KSO_WM_UNIT_LAYERLEVEL" val="1_1_1"/>
  <p:tag name="KSO_WM_UNIT_TYPE" val="l_h_i"/>
</p:tagLst>
</file>

<file path=ppt/tags/tag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5_2"/>
  <p:tag name="KSO_WM_UNIT_INDEX" val="1_5_2"/>
  <p:tag name="KSO_WM_UNIT_LAYERLEVEL" val="1_1_1"/>
  <p:tag name="KSO_WM_UNIT_TYPE" val="l_h_i"/>
</p:tagLst>
</file>

<file path=ppt/tags/tag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6_2"/>
  <p:tag name="KSO_WM_UNIT_INDEX" val="1_6_2"/>
  <p:tag name="KSO_WM_UNIT_LAYERLEVEL" val="1_1_1"/>
  <p:tag name="KSO_WM_UNIT_TYPE" val="l_h_i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1_2"/>
  <p:tag name="KSO_WM_UNIT_INDEX" val="1_1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1_1"/>
  <p:tag name="KSO_WM_UNIT_INDEX" val="1_1_1"/>
  <p:tag name="KSO_WM_UNIT_LAYERLEVEL" val="1_1_1"/>
  <p:tag name="KSO_WM_UNIT_SUBTYPE" val="d"/>
  <p:tag name="KSO_WM_UNIT_TYPE" val="l_h_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2_2"/>
  <p:tag name="KSO_WM_UNIT_INDEX" val="1_2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2_1"/>
  <p:tag name="KSO_WM_UNIT_INDEX" val="1_2_1"/>
  <p:tag name="KSO_WM_UNIT_LAYERLEVEL" val="1_1_1"/>
  <p:tag name="KSO_WM_UNIT_SUBTYPE" val="d"/>
  <p:tag name="KSO_WM_UNIT_TYPE" val="l_h_i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3_2"/>
  <p:tag name="KSO_WM_UNIT_INDEX" val="1_3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3_1"/>
  <p:tag name="KSO_WM_UNIT_INDEX" val="1_3_1"/>
  <p:tag name="KSO_WM_UNIT_LAYERLEVEL" val="1_1_1"/>
  <p:tag name="KSO_WM_UNIT_SUBTYPE" val="d"/>
  <p:tag name="KSO_WM_UNIT_TYPE" val="l_h_i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4_2"/>
  <p:tag name="KSO_WM_UNIT_INDEX" val="1_4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4_1"/>
  <p:tag name="KSO_WM_UNIT_INDEX" val="1_4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5_2"/>
  <p:tag name="KSO_WM_UNIT_INDEX" val="1_5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5_1"/>
  <p:tag name="KSO_WM_UNIT_INDEX" val="1_5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6_2"/>
  <p:tag name="KSO_WM_UNIT_INDEX" val="1_6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6_1"/>
  <p:tag name="KSO_WM_UNIT_INDEX" val="1_6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4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71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B0F0"/>
      </a:accent1>
      <a:accent2>
        <a:srgbClr val="8FCDFF"/>
      </a:accent2>
      <a:accent3>
        <a:srgbClr val="FF7860"/>
      </a:accent3>
      <a:accent4>
        <a:srgbClr val="46D1AC"/>
      </a:accent4>
      <a:accent5>
        <a:srgbClr val="FF7943"/>
      </a:accent5>
      <a:accent6>
        <a:srgbClr val="FFB268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20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9">
      <vt:lpstr>Arial</vt:lpstr>
      <vt:lpstr>Calibri</vt:lpstr>
      <vt:lpstr>微软雅黑</vt:lpstr>
      <vt:lpstr>Montserrat ExtraBold</vt:lpstr>
      <vt:lpstr>Office Theme</vt:lpstr>
      <vt:lpstr>小学语文情境阅读教学设计</vt:lpstr>
      <vt:lpstr>目录</vt:lpstr>
      <vt:lpstr>添加章节标题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2024-08-31T14:09:09.981</cp:lastPrinted>
  <dcterms:created xsi:type="dcterms:W3CDTF">2024-08-31T06:09:10Z</dcterms:created>
  <dcterms:modified xsi:type="dcterms:W3CDTF">2024-08-31T06:09:11Z</dcterms:modified>
</cp:coreProperties>
</file>