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9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18DF0-BAA8-4D7B-90E3-F4CA9D1C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5A2B9-ED8D-4500-88FF-8C7B8154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4F57F-187D-45A1-8354-D378DF7AA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C2C90-BCD5-4E52-9BC6-0375363F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6067A-67D3-4323-8060-9AA4B3D0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384A5-A8E4-4937-95A8-BD95D0B4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8B7ED-ED85-4285-91DF-95E54B3A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878A6-FF48-4D21-901C-B404CE5F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C9D8-11D8-43A7-AE9D-DED12732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0CBCC-E004-4B51-8641-B710C870D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D002-35C6-4924-ACB0-AE9F5B66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85" r:id="rId2"/>
    <p:sldLayoutId id="2147484886" r:id="rId3"/>
    <p:sldLayoutId id="2147484887" r:id="rId4"/>
    <p:sldLayoutId id="2147484888" r:id="rId5"/>
    <p:sldLayoutId id="2147484889" r:id="rId6"/>
    <p:sldLayoutId id="2147484890" r:id="rId7"/>
    <p:sldLayoutId id="2147484891" r:id="rId8"/>
    <p:sldLayoutId id="2147484892" r:id="rId9"/>
    <p:sldLayoutId id="2147484893" r:id="rId10"/>
    <p:sldLayoutId id="21474848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3224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初中英语阅读教学设计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教学反思与改进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https://d.book118.com/396032243154010032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初中英语阅读教学设计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2024-08-31T22:15:43.221</cp:lastPrinted>
  <dcterms:created xsi:type="dcterms:W3CDTF">2024-08-31T14:15:43Z</dcterms:created>
  <dcterms:modified xsi:type="dcterms:W3CDTF">2024-08-31T14:15:45Z</dcterms:modified>
</cp:coreProperties>
</file>