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5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67E75-D935-4E0E-A73D-87C4CBD1D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052F2-40FC-4162-B98F-ACFABC502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7DCC6-9B26-4404-9EB9-D75ABC1B3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F3B52-B9B2-4B60-8372-787C45870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5D607C-6393-4974-9F96-3B0F7709F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151C17-2D96-4D1F-A025-2BE5F805D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28B316-98B0-4CF6-A5B2-A12D8042C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BC4FC-A466-47E3-A153-21ECD606F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5FF21-9A56-4122-83DA-33359AFE2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9B4D8-4230-44D6-9BAB-CFEE7D240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DE2E5-F858-4772-9036-06DE245BF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140" r:id="rId2"/>
    <p:sldLayoutId id="2147485141" r:id="rId3"/>
    <p:sldLayoutId id="2147485142" r:id="rId4"/>
    <p:sldLayoutId id="2147485143" r:id="rId5"/>
    <p:sldLayoutId id="2147485144" r:id="rId6"/>
    <p:sldLayoutId id="2147485145" r:id="rId7"/>
    <p:sldLayoutId id="2147485146" r:id="rId8"/>
    <p:sldLayoutId id="2147485147" r:id="rId9"/>
    <p:sldLayoutId id="2147485148" r:id="rId10"/>
    <p:sldLayoutId id="214748514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3224324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创意概念和创意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创意概念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创意的实践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创意的思维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创意的未来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创意概念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创意的定义</a:t>
            </a:r>
            <a:endParaRPr lang="zh-CN" altLang="en-US"/>
          </a:p>
        </p:txBody>
      </p:sp>
      <p:sp>
        <p:nvSpPr>
          <p:cNvPr id="1049210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创意是一种思维活动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创意是一种创造性的过程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创意是一种解决问题的方法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创意是一种独特的思考方式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创意的来源</a:t>
            </a:r>
            <a:endParaRPr lang="zh-CN" altLang="en-US"/>
          </a:p>
        </p:txBody>
      </p:sp>
      <p:sp>
        <p:nvSpPr>
          <p:cNvPr id="1049292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想象力：拓展想象力，创造独特的创意概念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灵感：从日常生活中汲取创意灵感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知识：通过学习和积累知识，激发创意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跨领域合作：与其他领域的人合作，碰撞出新的创意火花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创意的过程</a:t>
            </a:r>
            <a:endParaRPr lang="zh-CN" altLang="en-US"/>
          </a:p>
        </p:txBody>
      </p:sp>
      <p:sp>
        <p:nvSpPr>
          <p:cNvPr id="10493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灵感涌现：从生活中汲取灵感，发现新的创意点子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创意实践：将创意点子付诸实践，不断尝试和改进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创意成果：经过反复尝试和改进，最终形成具有独特价值的创意成果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思考与分析：对创意点子进行深入思考和分析，挖掘其潜在价值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创意的价值</a:t>
            </a:r>
            <a:endParaRPr lang="zh-CN" altLang="en-US"/>
          </a:p>
        </p:txBody>
      </p:sp>
      <p:sp>
        <p:nvSpPr>
          <p:cNvPr id="104948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8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增强品牌形象和知名度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9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推动社会进步和发展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提升产品或服务的质量和竞争力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创造新的商业模式和机会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56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创意的实践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8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创意实践的方法</a:t>
            </a:r>
            <a:endParaRPr lang="zh-CN" altLang="en-US"/>
          </a:p>
        </p:txBody>
      </p:sp>
      <p:sp>
        <p:nvSpPr>
          <p:cNvPr id="1049690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92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94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96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9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收集灵感：从各种来源获取灵感，包括书籍、电影、艺术作品等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0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确定创意目标：明确创意的目的和受众，为创意实践提供方向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头脑风暴：通过集思广益，激发创意灵感，产生新的想法和解决方案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实践创意：将创意付诸实践，通过实验和尝试，不断完善和改进创意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创意实践的案例</a:t>
            </a:r>
            <a:endParaRPr lang="zh-CN" altLang="en-US"/>
          </a:p>
        </p:txBody>
      </p:sp>
      <p:sp>
        <p:nvSpPr>
          <p:cNvPr id="1049764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案例一：可口可乐的“分享一瓶可乐”活动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8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案例二：耐克的“Just Do It”广告宣传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4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案例三：星巴克的“星巴克文化”推广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案例四：迪士尼的“快乐文化”体验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4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创意实践的挑战</a:t>
            </a:r>
            <a:endParaRPr lang="zh-CN" altLang="en-US"/>
          </a:p>
        </p:txBody>
      </p:sp>
      <p:sp>
        <p:nvSpPr>
          <p:cNvPr id="1049846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48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50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52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5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挑战二：将创意转化为实际产品或服务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56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挑战一：寻找独特性和创新性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5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挑战三：克服技术和资源的限制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60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挑战四：与团队成员和其他利益相关者合作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https://d.book118.com/396032243242010050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创意概念和创意</vt:lpstr>
      <vt:lpstr>目录</vt:lpstr>
      <vt:lpstr>添加章节标题</vt:lpstr>
      <vt:lpstr>创意概念</vt:lpstr>
      <vt:lpstr>PowerPoint Presentation</vt:lpstr>
      <vt:lpstr>创意的定义</vt:lpstr>
      <vt:lpstr>创意的来源</vt:lpstr>
      <vt:lpstr>创意的过程</vt:lpstr>
      <vt:lpstr>创意的价值</vt:lpstr>
      <vt:lpstr>创意的实践</vt:lpstr>
      <vt:lpstr>PowerPoint Presentation</vt:lpstr>
      <vt:lpstr>创意实践的方法</vt:lpstr>
      <vt:lpstr>创意实践的案例</vt:lpstr>
      <vt:lpstr>创意实践的挑战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2024-09-16T12:43:53.838</cp:lastPrinted>
  <dcterms:created xsi:type="dcterms:W3CDTF">2024-09-16T04:43:53Z</dcterms:created>
  <dcterms:modified xsi:type="dcterms:W3CDTF">2024-09-16T04:43:56Z</dcterms:modified>
</cp:coreProperties>
</file>