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A309C-8D3B-4A42-B31B-A18D71696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F3B1D-10F8-45C3-9CD5-87745BBC9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6F2A7-5743-4A14-A94B-90B7395D4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9D5D0C-9D4F-4EAD-BD44-009C3A6B2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C80891-CF3D-49AC-927A-5EE8E39AC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49AC48-4027-4D49-91EF-38B2FB535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9D769B-2A7E-41D2-9CEF-E13C742B1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18A0DF-B4D2-4108-B6AF-5462DCBEB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A51F3-7016-40F1-9881-E1BDFC587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826F44-F86F-4237-8D74-C7D93EB0B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DF80E-1300-4970-A538-42152FE55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5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4004004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教研年度总结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教研工作成果回顾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教研工作问题分析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改进措施及建议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梳理教研活动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分析教学问题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分享教研成果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提升教学水平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总结目的和背景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对过去一年的教研活动进行梳理，明确教研目标和方向。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分析教学实践中遇到的问题，提出改进措施，优化教学质量。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总结教研成果，推广有效的教学方法和经验，促进教师专业发展。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通过总结反思，提升教师的教学水平和研究能力，推动学校教学质量的提升。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总结范围和重点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总结教研活动的组织形式、实施过程及效果评估，提出改进建议。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梳理课题研究的进展情况，分析存在的问题，明确下一步研究方向。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展示教师的教学成果，包括教学设计、教学案例、教学反思等，促进经验交流。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关注教师的专业发展需求，提供有针对性的培训和支持，助力教师成长。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教研活动组织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课题研究进展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教学成果展示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教师专业发展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教研工作成果回顾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新增优质课程XX门，优化现有课程XX门，提高了课程的实用性和前瞻性。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课程建设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教学方法改革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学生评价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推广项目式、案例式教学，加强实践教学环节，提升了学生的实践能力和创新精神。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学生对教学效果满意度达到XX%，教学质量稳步提升。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教学质量提升情况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承担国家级、省部级科研项目XX项，到账科研经费XX万元。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科研项目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在国内外知名期刊上发表学术论文XX篇，其中SCI、EI收录XX篇。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论文发表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与企业合作开发新产品、新技术XX项，实现科技成果转化产值XX万元。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成果转化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科研成果及转化情况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教师队伍建设情况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教师引进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引进高层次人才XX人，其中教授、博士XX人，优化了教师队伍结构。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教师培训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组织教师参加国内外学术交流、培训活动XX人次，提高了教师的专业素养和教学能力。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教师满意度达到XX%，教师队伍稳定性增强。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教研工作问题分析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教学过程监控不严格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对教学过程的监控不够严格，导致一些教师在教学中存在随意性和不规范性。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学生评教制度不完善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学生评教制度不够完善，评教结果不够客观、公正，不能真实反映教学质量。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教学质量评估机制不健全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缺乏科学、客观的教学质量评估标准和体系，导致教学质量参差不齐。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教学质量监控体系待完善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一些教师缺乏科研意识和创新精神，对科研工作缺乏热情和投入。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科研意识不强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学校科研条件有限，如实验室建设、科研经费投入等不足，制约了科研工作的开展。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科研条件有限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一些教师的科研成果转化率较低，不能很好地服务于地方经济社会发展。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科研成果转化率低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科研创新能力不足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https://d.book118.com/396040040042010100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2024-09-24T04:03:10.359</cp:lastPrinted>
  <dcterms:created xsi:type="dcterms:W3CDTF">2024-09-23T20:03:10Z</dcterms:created>
  <dcterms:modified xsi:type="dcterms:W3CDTF">2024-09-23T20:03:12Z</dcterms:modified>
</cp:coreProperties>
</file>