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FBFB67-42CA-4E8E-AE43-34A184960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62193D-8E2D-4707-AFDB-529B4C518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5BE582-559A-4DA2-85CA-0AACEA0FB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78103F-7CC9-4A25-91BD-2548C1E88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A29163-0B28-460A-8656-7057B1F23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207BAC-0E32-49AC-B2E0-BAF289653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718AF5-E68D-4372-AE49-5092173DA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614557-2693-43A9-95F6-FF456E152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86A2CA-E3D0-42AC-AD04-9DE7D2F11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851588-D88E-4C53-80FE-440C447C0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383FAD-4621-4CE2-8B15-1982C9665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04104303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网络云业务个人工作总结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建议和意见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了解市场需求，分析竞争对手，为产品设计提供依据。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167" r="13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通过问卷调查、访谈、数据分析等方式收集信息，定期进行市场动态跟踪。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完成市场调研报告，为产品设计提供了有力支持。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云业务市场调研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根据市场调研结果，设计符合用户需求的产品方案。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与技术团队密切合作，进行产品功能规划、界面设计、技术实现等。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完成产品设计文档，为后续开发提供了清晰指引。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云业务产品设计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云业务客户支持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提供优质的客户服务，解决用户在使用过程中遇到的问题。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方法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通过电话、邮件、在线聊天等方式提供支持，及时响应并处理客户反馈。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提高客户满意度，增强品牌忠诚度，促进业务增长。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在团队共同努力下，完成了云业务产品的需求分析、设计、开发和测试工作，确保产品功能完善、性能稳定。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通过市场宣传和推广活动，云业务产品迅速获得客户的关注和认可，市场响应热烈。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成功推出云业务产品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产品推广与市场响应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云业务产品研发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建立有效的客户反馈机制，定期收集客户对云业务产品的使用体验和建议。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客户反馈收集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根据客户反馈，及时调整和优化产品功能，提高客户满意度和忠诚度。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产品优化改进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客户满意度提升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制定并实施有效的销售策略，包括定价、促销活动和市场拓展等。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销售策略制定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建立销售业绩的跟踪和分析体系，及时调整销售策略，确保业务销售额持续增长。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销售业绩跟踪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业务销售额增长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https://d.book118.com/396041043030010051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2024-09-16T20:32:37.610</cp:lastPrinted>
  <dcterms:created xsi:type="dcterms:W3CDTF">2024-09-16T12:32:37Z</dcterms:created>
  <dcterms:modified xsi:type="dcterms:W3CDTF">2024-09-16T12:32:39Z</dcterms:modified>
</cp:coreProperties>
</file>