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112F06C-38F8-4315-8E6D-306395197A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58EC88-61E3-4715-8016-9AB6A64D41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47DF157-1A53-454B-9460-FE3373A744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23AC231-1963-49E3-8395-2A65BF7293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18D588B-F194-4231-B5A2-C253638B612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030DAFF-4CED-47AC-AAE8-C3F3208D18F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52B1393-0CF4-45C2-8913-61621E64BA9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75CCD68-33E3-4CFB-9295-6282AF8D8E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B0B585-5388-481F-842C-94FDAB7A66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1ED97B-C4BF-42E2-AB3D-8B2A4164F3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4D45BC-C776-41DB-BC8A-510FC311AF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8.jpeg" /><Relationship Id="rId6"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6042024042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公共卫生基本知识讲座</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公共卫生的定义与重要性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公共卫生体系与政策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公共卫生问题与挑战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公共卫生教育与宣传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公共卫生研究与发展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公共卫生实践与应用</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公共卫生的定义与重要性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88" r="16788"/>
          <a:stretch>
            <a:fillRect/>
          </a:stretch>
        </p:blipFill>
        <p:spPr>
          <a:xfrm>
            <a:off x="3909691" y="1250241"/>
            <a:ext cx="7848599"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公共卫生的定义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公共卫生是指在公共环境中，通过预防、监测、控制和改善措施，促进全民健康和福祉的跨学科领域。</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它涵盖了从个体到社区乃至全球范围的各种卫生问题，包括传染病控制、慢性病管理、环境卫生、营养健康、精神卫生等多个方面。</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公共卫生是保障人民健康、促进社会公平和发展的关键因素。</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通过有效的公共卫生措施，可以降低疾病发生率，提高人民的健康水平和生活质量，同时为国家经济发展和社会稳定提供重要支撑。</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公共卫生的重要性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6667" r="16667"/>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公共卫生与个人健康密切相关，公共卫生状况直接影响个人的健康状况。</a:t>
            </a:r>
          </a:p>
        </p:txBody>
      </p:sp>
      <p:pic>
        <p:nvPicPr>
          <p:cNvPr id="5" name="Picture 5"/>
          <p:cNvPicPr>
            <a:picLocks noChangeAspect="1"/>
          </p:cNvPicPr>
          <p:nvPr/>
        </p:nvPicPr>
        <p:blipFill>
          <a:blip r:embed="rId4"/>
          <a:srcRect l="12500" r="12500"/>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良好的公共卫生环境和服务可以降低个体患病风险，提高个体健康水平。</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个人在公共卫生中的参与和合作对于实现全民健康和福祉至关重要。</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公共卫生与个人健康的关系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公共卫生体系与政策</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结构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公共卫生体系由多个部门和机构组成，包括国家公共卫生机构、地方公共卫生机构、医院和诊所、实验室等。这些部门和机构共同协作，确保公共卫生工作的顺利开展。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功能</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公共卫生体系的主要功能包括监测和预警传染病和其他公共卫生事件，开展预防和控制工作，提供医疗和康复服务，开展公共卫生宣传和教育等。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公共卫生体系的结构与功能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3469" r="23469"/>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政策制定</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公共卫生政策的制定需要基于科学证据、社会经济考虑和公众需求。政策制定过程需要多方面的参与和协作，包括专家、政府部门、社会组织和公众等。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政策实施</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政策制定后，需要采取一系列措施将其落实到实践中。这包括制定实施计划、分配资源和人员、建立监测和评估机制等。政策实施过程中需要持续监测和评估效果，根据需要进行调整和完善。</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公共卫生政策的制定与实施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在全球化的背景下，国际公共卫生合作变得越来越重要。各国之间需要加强合作，共同应对跨国界的公共卫生威胁，如传染病疫情、食品安全问题等。国际合作有助于分享经验、技术和资源，提高全球公共卫生水平。</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合作</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国际公共卫生交流有助于促进知识共享、技术传播和良好实践的推广。通过参加国际会议、学术研讨和考察访问等活动，各国可以了解国际公共卫生的最新进展和趋势，学习借鉴其他国家的成功经验，推动全球公共卫生事业的发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交流</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国际公共卫生合作与交流</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公共卫生问题与挑战</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传染病的预防与控制</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建立有效的传染病监测系统，及时发现并控制疫情。</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推广疫苗接种，提高人群免疫力，降低传染病发病率。</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对感染者采取隔离措施，及时提供医疗救治，防止疫情扩散。</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普及传染病预防知识，提高公众的自我保护意识和能力。</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传染病监测</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疫苗接种</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隔离与治疗</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健康教育</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健康生活方式</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慢性病筛查</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长期管理</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跨学科合作</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慢性病的预防与管理</a:t>
              </a:r>
            </a:p>
          </p:txBody>
        </p:sp>
      </p:grpSp>
      <p:pic>
        <p:nvPicPr>
          <p:cNvPr id="28" name="Picture 28"/>
          <p:cNvPicPr>
            <a:picLocks noChangeAspect="1"/>
          </p:cNvPicPr>
          <p:nvPr/>
        </p:nvPicPr>
        <p:blipFill>
          <a:blip r:embed="rId2"/>
          <a:srcRect l="3212" r="3212"/>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7911" r="7911"/>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倡导健康饮食、适量运动、戒烟限酒等健康生活方式，降低慢性病风险。</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开展慢性病筛查，早期发现慢性病患者，提供及时的干预和治疗。</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为慢性病患者提供长期管理和随访服务，控制病情发展，提高生活质量。</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加强跨学科合作，整合医疗资源，为慢性病患者提供全方位的管理和服务。</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9030" r="9030"/>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308" r="17308"/>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加强食品安全监管，确保食品生产、加工、储存、运输和销售等环节的安全。</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食品安全监管</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提高环境卫生水平，减少疾病传播的风险。</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环境卫生改善</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保障饮水安全，防止水源污染引起的公共卫生事件。</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饮水安全</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规范垃圾处理和处置，防止环境污染和健康危害。</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垃圾处理与处置</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食品安全与环境卫生</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https://d.book118.com/396042024042010042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2024-09-09T13:30:24.318</cp:lastPrinted>
  <dcterms:created xsi:type="dcterms:W3CDTF">2024-09-09T05:30:24Z</dcterms:created>
  <dcterms:modified xsi:type="dcterms:W3CDTF">2024-09-09T05:30:26Z</dcterms:modified>
</cp:coreProperties>
</file>