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C0882-21EB-48A9-B79C-70853FE6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1C240-F3CA-4324-8D40-9E5181B5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4B53E-1B28-4D08-BAD0-31E80965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E30CB-4CF3-4453-8E82-136AA83F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918C4-4600-42D3-82AC-BB0309F8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4BB54-7C06-49BF-9DA6-5B50DDC2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CDC32-20B8-4593-93BE-1AD4AB9D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CF77A-FD2E-48F4-A537-728C23DBA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AD0A5-1678-4518-B0C5-F09EF9CA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7C99A-7206-461C-A406-5FD4A666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C66C1-A1DD-4C13-838D-F4313C63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4320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企业法律知识培训金融合规与法律要求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金融合规法律框架概述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金融业务合规要点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金融风险防范与处置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金融消费者权益保护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通过培训使员工了解金融行业的法律法规，增强法律意识和合规意识。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提高员工法律意识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防范法律风险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随着金融行业的监管越来越严格，企业需要加强员工的合规培训以满足监管要求。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通过培训使员工了解业务操作中的法律风险点，有效防范和化解法律风险。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合规是企业稳健经营的基础，只有遵守法律法规和监管要求，企业才能长期稳定发展。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金融市场的良好秩序需要所有参与者的共同维护，合规经营有助于维护市场秩序和公平竞争。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维护良好市场秩序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金融市场的投资者是市场的重要参与者，企业需要遵守法律法规和监管要求，保护投资者的合法权益。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保护投资者利益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金融合规的重要性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金融合规法律框架概述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规定了公司的设立、组织、运营、变更和终止等基本制度，以及股东、董事、监事和高级管理人员的权利和义务。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《中华人民共和国公司法》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规定了证券发行、交易、监管等方面的法律制度，保障证券市场的公平、公正和透明。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《中华人民共和国证券法》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规定了商业银行的设立、变更、终止以及业务范围、监督管理等方面的法律制度，确保银行业的稳健运行。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《中华人民共和国商业银行法》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监管部门规章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包括《上市公司收购管理办法》、《上市公司重大资产重组管理办法》等，规范了上市公司的收购、重组等行为。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中国证券监督管理委员会（CSRC）相关规章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如《商业银行资本管理办法（试行）》、《保险资金运用管理办法》等，对银行业和保险业的资本管理、资金运用等方面进行规范。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中国银行保险监督管理委员会（CBIRC）相关规章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证券交易所自律规则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如《上海证券交易所股票上市规则》、《深圳证券交易所创业板股票上市规则》等，规定了上市公司在交易所的上市条件、信息披露、停牌复牌等方面的自律要求。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银行业协会自律规则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例如《中国银行业协会自律公约》等，倡导银行业机构自觉遵守国家法律法规，加强风险管理，维护金融秩序。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证券业协会自律规则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如《中国证券业协会自律公约》等，要求证券公司和从业人员遵守职业道德和行为规范，维护证券市场的公平和公正。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金融业务合规要点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银行业务许可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资本充足率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反洗钱与反恐怖融资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银行业务合规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银行必须依法取得银行业务许可证，并在许可范围内开展业务。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银行应建立有效的信贷风险管理机制，包括贷前审查、贷后管理等。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银行应确保资本充足率符合监管要求，以应对风险。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银行应履行反洗钱和反恐怖融资义务，对客户身份进行识别，并报告可疑交易。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证券公司必须依法取得证券业务许可证，并在许可范围内开展业务。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证券业务许可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内幕交易与操纵市场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投资者适当性管理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证券公司应确保信息披露的真实、准确、完整和及时，保护投资者的合法权益。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证券公司及其从业人员应禁止内幕交易和操纵市场行为，维护市场公平。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证券公司应对投资者进行分类管理，确保向投资者提供适合其风险承受能力的产品和服务。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证券业务合规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3" r="157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保险业务合规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保险公司必须依法取得保险业务许可证，并在许可范围内开展业务。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保险公司应确保保险合同条款的公平、合理和明确，保障消费者权益。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保险公司应遵循安全性、流动性和收益性的原则，合规运用保险资金。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保险公司应建立反欺诈和反洗钱机制，防范和打击保险欺诈和洗钱行为。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保险业务许可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保险合同规范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保险资金运用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反欺诈与反洗钱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金融风险防范与处置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风险防范机制建设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建立完善的内部控制体系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企业应制定并执行一套完整的内部控制制度，包括风险识别、评估、监控和报告等环节，确保金融业务的合规性和风险可控性。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强化合规文化建设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企业应积极培育合规文化，加强员工合规意识教育，确保各级员工充分理解并遵守法律法规和企业规章制度。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构建风险预警系统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企业应利用信息技术手段，建立风险预警系统，实时监测金融业务风险，及时发现并处置潜在风险。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https://d.book118.com/396043201021010042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2024-09-09T08:53:24.850</cp:lastPrinted>
  <dcterms:created xsi:type="dcterms:W3CDTF">2024-09-09T00:53:24Z</dcterms:created>
  <dcterms:modified xsi:type="dcterms:W3CDTF">2024-09-09T00:53:27Z</dcterms:modified>
</cp:coreProperties>
</file>