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0CECF-44F1-4151-A182-F5245D08E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A06B8-8C6F-4E15-B362-6AC4CF987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072F5-C4E4-46AA-9306-E21CF09CE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92BB13-74C6-4DD3-A689-116E42F91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55722A-6528-48B3-949D-6DF64D01C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24E9F3-5BD4-44F6-821F-5B830EEA9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DF6B48-39AF-4092-BF44-7E351A776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F7B89-D3D2-4459-A3F2-6ADE3D7AF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176568-84FB-47F6-B67D-175FEF476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D622B-C9A5-4B05-853F-D86565906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A8CDB-EE6A-41BB-A91A-E8DC6551E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04511202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妇科宫腔占位护理查房PPT课件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妇科宫腔占位概述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妇科宫腔占位护理常规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妇科宫腔占位护理进展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妇科宫腔占位概述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妇科宫腔占位是指女性子宫内出现异常的物质或结构，占据了部分或全部宫腔空间。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根据性质和来源，妇科宫腔占位可分为良性占位和恶性占位，常见的良性占位包括子宫内膜息肉、子宫肌瘤等，恶性占位则包括子宫内膜癌、子宫肉瘤等。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如雌激素水平过高、孕激素分泌不足等，可导致子宫内膜异常增生，形成息肉或肌瘤等占位病变。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17" r="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炎症刺激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92" r="792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458" r="10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慢性炎症刺激可能导致子宫内膜组织增生，形成息肉。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部分患者存在家族遗传倾向，如子宫肌瘤、子宫内膜癌等。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如月经量增多、经期延长、不规则阴道出血等。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如下腹疼痛、下坠感、腰酸等。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如尿频、尿急、便秘等。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如消瘦、贫血、发热等，多见于恶性宫腔占位晚期患者。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月经改变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腹部不适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压迫症状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恶病质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妇科宫腔占位护理常规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评估患者对手术的恐惧、焦虑程度，给予心理疏导，减轻不良情绪。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协助完善相关检查，如血常规、凝血功能、心电图等；告知患者术前注意事项，如禁食、禁水时间等。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向患者及家属介绍手术目的、过程及注意事项，提高患者对手术的认知度。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798" r="167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293" r="1429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921" r="1592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5671" r="1567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密切监测患者生命体征，观察有无出血、发热等症状，及时发现并处理并发症。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评估患者疼痛程度，采取有效措施缓解疼痛，如使用镇痛药物、分散注意力等。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协助患者进行日常活动，如洗漱、进食、排便等，保持患者舒适。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指导患者进行术后康复训练，如床上活动、下床行走等，促进术后恢复。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妇科宫腔占位护理进展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https://d.book118.com/396045112025010032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2024-08-31T01:25:51.959</cp:lastPrinted>
  <dcterms:created xsi:type="dcterms:W3CDTF">2024-08-30T17:25:51Z</dcterms:created>
  <dcterms:modified xsi:type="dcterms:W3CDTF">2024-08-30T17:25:54Z</dcterms:modified>
</cp:coreProperties>
</file>