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369C3E-2510-4252-ADEE-9C6BD7C87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BEBD2-2A49-4A83-8FA4-CAAC351F2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8B3CA0-E37E-4E1F-8743-30EC6F92D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93543B-E371-46CB-B529-35E8613C68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376E3F-0A74-4018-8082-603A581EF5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F1B106-CA1F-41B4-A44C-BF58420722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6C3B56-21A7-4C96-8925-B088D6B4AB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28F921-6C97-42F0-8AE9-A725D161F1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3D9846-86AA-4597-BE23-10DE81E3B9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E1A64-619A-43EF-9F9F-EE2879295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5FBA44-2504-44D6-B16D-6A91B354E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045201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汇报时间：</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会计培训工如何帮助企业预防财务风险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会计培训的重要性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会计培训的主要内容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会计培训如何预防财务风险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企业如何开展会计培训</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会计培训的重要性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提高财务人员的专业素养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掌握会计基础知识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通过会计培训，财务人员能够全面掌握会计基础知识，了解会计准则和财务报告编制要求。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熟悉财务管理软件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财务人员需要熟悉各类财务管理软件，以便高效地完成日常财务工作，会计培训可以帮助他们更好地运用这些软件。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增强职业道德意识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会计培训强调职业道德和法律法规，有助于提高财务人员的职业操守和诚信意识。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提高财务决策的科学性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经过会计培训的财务人员能够为企业提供更加科学、准确的财务分析，帮助企业做出合理的财务决策。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降低财务风险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会计培训有助于企业识别和评估潜在财务风险，采取有效措施进行防范和控制。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规范财务管理流程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通过会计培训，企业可以建立规范的财务管理流程，确保财务信息的准确性和及时性。</a:t>
            </a:r>
          </a:p>
        </p:txBody>
      </p:sp>
      <p:pic>
        <p:nvPicPr>
          <p:cNvPr id="10" name="Picture 10"/>
          <p:cNvPicPr>
            <a:picLocks noChangeAspect="1"/>
          </p:cNvPicPr>
          <p:nvPr/>
        </p:nvPicPr>
        <p:blipFill>
          <a:blip r:embed="rId2"/>
          <a:srcRect t="16667" b="16667"/>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增强企业的财务管理能力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会计培训强调内部控制的重要性，有助于企业建立健全的内部控制体系，确保资金的安全和完整。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加强内部控制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542" r="15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提高风险管理水平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保障企业资产安全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583" r="15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通过会计培训，企业可以提升自身的风险管理水平，及时发现和应对各种财务风险。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经过会计培训的财务人员能够更好地保护企业资产，防止资产流失和被非法侵占。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保障企业的资金安全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会计培训的主要内容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掌握财务基础知识是预防财务风险的基础，通过培训使员工了解财务基本概念、会计原则和财务报表的编制方法。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财务基础知识培训包括对会计要素、会计科目、会计分录、记账方法等内容的讲解，使员工能够理解财务信息的生成过程，为后续的财务分析和风险防范打下基础。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750" r="27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财务基础知识培训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税务知识培训使员工了解税收法规和政策，掌握纳税申报和税务筹划的方法，降低因税务问题引发的财务风险。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税务知识培训涵盖了各税种的基本概念、计算方法、申报流程以及税务筹划等内容，帮助员工在处理税务问题时能够遵守法规，合理降低税负，避免因违规操作带来的财务风险。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税务知识培训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内部控制与风险管理培训使员工了解企业内部控制体系和风险管理流程，提高对潜在财务风险的识别和应对能力。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培训内容包括内部控制的基本原则、方法和流程，风险识别、评估和控制的方法，以及应对策略等。通过培训，员工能够更好地参与到企业的内部控制和风险管理工作中，及时发现和解决潜在的财务风险。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内部控制与风险管理培训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财务报表分析与解读培训使员工能够深入理解财务报表的内容，掌握财务分析的方法和技巧，提高财务决策的科学性和准确性。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培训内容包括财务报表的结构、编制原理、分析方法和解读技巧等，使员工能够从财务报表中获取有价值的信息，为企业的决策提供支持。同时，通过培训还能够提高员工对财务指标的敏感度，及时发现潜在的财务风险，采取有效措施进行防范和控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财务报表分析与解读培训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会计培训如何预防财务风险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24" r="167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增强财务人员的风险报告和沟通技能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财务人员需要能够准确、及时地向上级管理层报告财务风险，并与其他部门有效沟通，共同应对风险。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培训财务人员识别和评估财务风险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通过培训，使财务人员了解不同类型的财务风险，如流动性风险、信用风险等，并掌握评估这些风险的方法。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培养财务人员风险应对能力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培训应包括教授财务人员如何制定和实施风险管理策略，以降低或消除财务风险。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提高财务人员的风险意识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https://d.book118.com/396045201014010100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2024-09-23T21:56:56.506</cp:lastPrinted>
  <dcterms:created xsi:type="dcterms:W3CDTF">2024-09-23T13:56:56Z</dcterms:created>
  <dcterms:modified xsi:type="dcterms:W3CDTF">2024-09-23T13:56:58Z</dcterms:modified>
</cp:coreProperties>
</file>