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4515F11-9A54-4729-9ADA-C2AEB28BAE1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FC5D3-037E-4A7D-A4B5-941D6EAB1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98275-FCD5-460C-A503-F14591ED2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090CC-2F36-4B59-B52F-657952BD0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A45F1-B007-4FAD-AB3F-C42119C29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14EB62-2011-445B-8214-36E28F50C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4A7882-CCFF-48EE-A1BF-0CE4F964A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0D1DEF-6EDF-49AC-B75E-C330A7B73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20C06-0104-4B52-ACF0-1909ACD72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5292F-1A2E-49E0-9FFC-B61F8C62B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BBC2E-87BC-4CE9-BCA1-3EB05D125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0DE2F-13BA-44F4-BD9B-201C9E85E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450B6FF-72ED-4DC9-A2F9-700A5505BCA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32E44AE-165A-41CE-A6C3-2BDB6A160E7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50010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电子通信行业安全生产规章制度培训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电子通信行业安全生产规章制度培训简介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安全生产规章制度基本概念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安全生产规章制度的培训内容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电子通信行业安全生产规章制度培训方法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电子通信行业安全生产规章制度培训实施案例分析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电子通信行业安全生产规章制度培训简介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电子通信行业背景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电子通信行业是当今社会中非常重要的行业之一，承担着信息传输和通讯等关键任务。安全生产规章制度培训对该行业的员工以及企业来说至关重要。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确保企业安全生产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规章制度保障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提高安全生产意识和技能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本次培训内容概述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电子通信行业相关的安全生产规章制度内容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涵盖内容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帮助员工了解并遵守相关规定，提高安全生产水平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意识加强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增强员工的安全意识和自我保护能力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提高员工对安全生产规章制度的认识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通过本章节的培训，我们将更深入了解电子通信行业安全生产规章制度的重要性，以及如何通过规章制度和培训提高员工的安全意识和技能。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安全生产规章制度是企业为保障员工安全生产而制定的规定和标准。其目的是预防事故、保障员工安全，是企业管理的基础。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包括安全生产计划、组织实施等内容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明确员工在生产操作中应注意的事项和操作程序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规定员工在突发事件发生时的应急处置措施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任何违反规定行为都将受到严厉制裁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严格遵守规章制度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遵守企业安全生产管理制度，确保工作安全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执行管理制度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定期检查规章制度执行情况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及时发现问题、整改措施和追踪处理情况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加强对规章制度执行情况的监督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加强问题处理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规章制度执行中出现问题要及时处理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建立健全问题整改机制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探索规章制度执行的有效途径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不断完善监督检查制度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安全生产规章制度监督检查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建立监督检查程序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明确监督检查的时间节点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确定监督检查的内容和标准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制定全员参与的培训计划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介绍规章制度的重要性和具体要求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安全生产规章制度的培训内容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安全生产基本知识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安全生产基本知识包括事故原因、事故预防、应急处理等内容。培训员工正确处理突发事件的能力，是确保安全生产的重要基础。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安全操作规定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标准化操作流程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制定特定规范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针对不同工种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提高操作安全性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强调安全操作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应急预案制定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紧急情况处理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程序和方法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了解使用方法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各类安全设备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减少事故发生可能性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操作安全性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https://d.book118.com/396050010013010104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电子通信行业安全生产规章制度培训</vt:lpstr>
      <vt:lpstr>目录</vt:lpstr>
      <vt:lpstr>第1章 电子通信行业安全生产规章制度培训简介</vt:lpstr>
      <vt:lpstr> </vt:lpstr>
      <vt:lpstr>安全生产规章制度的重要性</vt:lpstr>
      <vt:lpstr>本次培训内容概述</vt:lpstr>
      <vt:lpstr>培训目标</vt:lpstr>
      <vt:lpstr>总结</vt:lpstr>
      <vt:lpstr>第2章 安全生产规章制度基本概念</vt:lpstr>
      <vt:lpstr>安全生产规章制度的定义</vt:lpstr>
      <vt:lpstr>安全生产规章制度的内容</vt:lpstr>
      <vt:lpstr>安全生产规章制度执行</vt:lpstr>
      <vt:lpstr>安全生产规章制度监督检查</vt:lpstr>
      <vt:lpstr>安全生产规章制度培训</vt:lpstr>
      <vt:lpstr>第3章 安全生产规章制度的培训内容</vt:lpstr>
      <vt:lpstr> </vt:lpstr>
      <vt:lpstr>安全操作规定</vt:lpstr>
      <vt:lpstr>应急预案</vt:lpstr>
      <vt:lpstr>安全设备使用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2024-09-29T15:04:29.208</cp:lastPrinted>
  <dcterms:created xsi:type="dcterms:W3CDTF">2024-09-29T07:04:29Z</dcterms:created>
  <dcterms:modified xsi:type="dcterms:W3CDTF">2024-09-29T07:04:31Z</dcterms:modified>
</cp:coreProperties>
</file>