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A925E-4BC7-4EC9-B44B-D9BD70C5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6744B-6459-4387-B256-38AF588D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1D09-F790-4308-BF7F-FA50105C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5873C-79B9-4B28-8863-2B4A01898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BB27E-12BB-4192-A4D3-EA22F9CAB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95728-0B90-42EE-8F35-959CB004E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F8C1D-F3DD-44D2-84E7-705B4BCFE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456A3-CE03-460A-A832-8347E4BF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2E976-54E3-4ABA-83D4-12440C93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EBD77-E352-438F-AF29-7033B271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5D498-DB40-434A-B40A-D4E512D93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104510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媒介融合背景下新闻价值重构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媒介融合背景下新闻价值的新特点
 媒介融合对新闻价值的影响机制
 新闻价值重构的具体表现形式
 新闻价值重构的内在逻辑
 新闻价值重构对新闻生产的影响
 新闻价值重构对新闻传播的影响
 新闻价值重构对新闻消费的影响
 新闻价值重构的未来发展趋势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媒介融合背景下新闻价值的新特点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媒介融合背景下新闻价值重构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媒介融合背景下新闻价值的新特点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新闻价值的多元复合性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介融合打破了传统新闻媒介的界限，新闻生产、传播和接受变得更加多元化。在这种背景下，新闻价值也呈现出多元复合的特征。传统意义上的新闻价值标准，如时效性、重要性、接近性、显著性等，仍然具有重要意义，但它们不再是唯一衡量新闻价值的标准。</a:t>
            </a:r>
          </a:p>
          <a:p>
            <a:r>
              <a:t>2. 在媒介融合背景下，新闻价值更加注重新闻的多元性和复合性。新闻不再局限于传统的政治、经济、文化等领域，还包括了社会、科技、娱乐、体育等各个方面。同时，新闻也不再仅仅是事实的报道，还包括了评论、分析、解读等多种形式。</a:t>
            </a:r>
          </a:p>
          <a:p>
            <a:r>
              <a:t>3. 媒介融合背景下，新闻价值更加注重受众的参与和互动。受众不再是新闻的被动接受者，而是新闻生产和传播的积极参与者。受众可以通过各种方式参与新闻的生产和传播，如提供新闻线索、发表评论、分享新闻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媒介融合背景下新闻价值的新特点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新闻价值的即时性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媒介融合使得新闻传播更加快速、即时。传统意义上的新闻报道往往需要经过较长时间的编辑、审核和发布过程，但在媒介融合背景下，新闻可以实时发布和传播。这使得新闻价值更加注重即时性。</a:t>
            </a:r>
          </a:p>
          <a:p>
            <a:r>
              <a:t>2. 媒介融合背景下，新闻价值更加注重新闻的时效性。热点新闻、突发事件等具有较强时效性的新闻更受关注。</a:t>
            </a:r>
          </a:p>
          <a:p>
            <a:r>
              <a:t>3. 媒介融合背景下，新闻价值更加注重新闻的更新频率。新闻媒体需要不断更新新闻内容，以满足受众的及时性需求。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新闻价值的人格化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媒介融合使得新闻传播更加贴近受众。传统意义上的新闻报道往往以客观、冷静的语气进行，但在媒介融合背景下，新闻报道更加注重人格化。</a:t>
            </a:r>
          </a:p>
          <a:p>
            <a:r>
              <a:t>2. 媒介融合背景下，新闻价值更加注重新闻的亲和力和感染力。新闻报道更加注重情感的表达和与受众的共鸣。</a:t>
            </a:r>
          </a:p>
          <a:p>
            <a:r>
              <a:t>3. 媒介融合背景下，新闻价值更加注重新闻报道的个性化。新闻报道更加注重记者的个人风格和观点，以吸引受众的注意和兴趣。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媒介融合背景下新闻价值的新特点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新闻价值的碎片化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媒介融合使得新闻传播更加碎片化。传统意义上的新闻报道往往以完整的、连续的方式进行，但在媒介融合背景下，新闻报道更加碎片化。</a:t>
            </a:r>
          </a:p>
          <a:p>
            <a:r>
              <a:t>2. 媒介融合背景下，新闻价值更加注重新闻的简短性和易读性。新闻报道更加注重信息的提炼和总结，以便受众在短时间内获取新闻要点。</a:t>
            </a:r>
          </a:p>
          <a:p>
            <a:r>
              <a:t>3. 媒介融合背景下，新闻价值更加注重新闻的多平台传播。新闻报道不再局限于单一媒介平台，而是通过多种媒介平台进行传播。这使得新闻报道更加容易被受众获取。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新闻价值的商业化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媒介融合使得新闻传播更加商业化。传统意义上的新闻报道往往以公益性为主，但在媒介融合背景下，新闻报道更加商业化。</a:t>
            </a:r>
          </a:p>
          <a:p>
            <a:r>
              <a:t>2. 媒介融合背景下，新闻价值更加注重新闻的经济价值。新闻报道更加注重新闻的受众规模和广告价值。</a:t>
            </a:r>
          </a:p>
          <a:p>
            <a:r>
              <a:t>3. 媒介融合背景下，新闻价值更加注重新闻的品牌价值。新闻报道更加注重新闻媒体的品牌建设和影响力的扩大。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媒介融合背景下新闻价值的新特点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新闻价值的全球化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媒介融合使得新闻传播更加全球化。传统意义上的新闻报道往往以本土新闻为主，但在媒介融合背景下，新闻报道更加全球化。</a:t>
            </a:r>
          </a:p>
          <a:p>
            <a:r>
              <a:t>2. 媒介融合背景下，新闻价值更加注重新闻的国际影响力。新闻报道更加注重新闻的全球性、普遍性和重要性。</a:t>
            </a:r>
          </a:p>
          <a:p>
            <a:r>
              <a:t>3. 媒介融合背景下，新闻价值更加注重新闻的跨文化传播。新闻报道更加注重新闻的文化背景和民族特色，以促进不同文化之间的交流和理解。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媒介融合对新闻价值的影响机制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媒介融合背景下新闻价值重构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媒介融合对新闻价值的影响机制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媒介融合促进新闻价值多元化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1.媒介融合打破传统媒体的界限，拓宽了新闻来源，使新闻更加多元化。</a:t>
            </a:r>
          </a:p>
          <a:p>
            <a:r>
              <a:t>2.媒介融合使新闻生产变得更加协同化，不同媒体之间的合作与竞争促进了新闻价值的多元化发展。</a:t>
            </a:r>
          </a:p>
          <a:p>
            <a:r>
              <a:t>3.媒介融合为新闻价值的多元化提供了更加广阔的传播平台，使不同受众、不同群体都能获得更加丰富、更加符合自身需求的新闻资讯。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媒介融合促进新闻价值时效性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1.媒介融合促使新闻传播速度更快，新闻时效性得到大大提高。</a:t>
            </a:r>
          </a:p>
          <a:p>
            <a:r>
              <a:t>2.媒介融合使新闻传播更加便捷，新闻可以随时随地传播，受众可以第一时间获取最新的新闻资讯。</a:t>
            </a:r>
          </a:p>
          <a:p>
            <a:r>
              <a:t>3.媒介融合为新闻时效性提供了更加有力的技术支持，各种新技术、新平台的应用使新闻传播更加快速、高效。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媒介融合对新闻价值的影响机制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媒介融合促进新闻价值深度性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1.媒介融合打破了传统媒体的时空限制，使新闻报道可以更加深入、更加全面。</a:t>
            </a:r>
          </a:p>
          <a:p>
            <a:r>
              <a:t>2.媒介融合促进了新闻数据的共享与融合，为新闻报道提供了更加丰富的素材和信息来源。</a:t>
            </a:r>
          </a:p>
          <a:p>
            <a:r>
              <a:t>3.媒介融合为新闻深度报道提供了更加强大的技术支持，各种数据分析、可视化技术的使用使新闻报道更加生动、更加直观。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媒介融合促进新闻价值相关性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1.媒介融合使新闻报道更加贴近受众生活，新闻报道与受众的相关性大大提高。</a:t>
            </a:r>
          </a:p>
          <a:p>
            <a:r>
              <a:t>2.媒介融合使新闻报道更加个性化，受众可以根据自己的兴趣、需求定制新闻资讯，相关性更强。</a:t>
            </a:r>
          </a:p>
          <a:p>
            <a:r>
              <a:t>3.媒介融合为新闻相关性提供了更加广阔的传播平台，受众可以随时随地获取与自己相关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媒介融合对新闻价值的影响机制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媒介融合促进新闻价值客观性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1.媒介融合使新闻报道更加透明，新闻来源更加公开，新闻报道的客观性得到加强。</a:t>
            </a:r>
          </a:p>
          <a:p>
            <a:r>
              <a:t>2.媒介融合促进了新闻监督功能的发挥，新闻媒体之间相互监督，新闻报道的客观性得到保障。</a:t>
            </a:r>
          </a:p>
          <a:p>
            <a:r>
              <a:t>3.媒介融合为新闻客观性提供了更加有力的技术支持，各种数据核查、事实核查技术的使用使新闻报道更加真实、更加可信。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媒介融合促进新闻价值创新性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1.媒介融合为新闻创新提供了更加广阔的空间，各种新技术、新平台的应用使新闻报道形式更加多样、更加生动。</a:t>
            </a:r>
          </a:p>
          <a:p>
            <a:r>
              <a:t>2.媒介融合促进了新闻报道思维的创新，新闻媒体之间相互借鉴、相互学习，新闻报道更加有创意、更加有新意。</a:t>
            </a:r>
          </a:p>
          <a:p>
            <a:r>
              <a:t>3.媒介融合为新闻创新提供了更加强大的技术支持，各种人工智能、机器学习技术的使用使新闻报道更加智能、更加高效。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新闻价值重构的具体表现形式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媒介融合背景下新闻价值重构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新闻价值重构的具体表现形式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融媒体技术促进新闻内容生产方式变革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多媒体融合技术的发展，使得新闻内容的呈现方式更加丰富多样。文字、图片、音频、视频等多种媒体形式的融合，使新闻报道更加生动形象，能够满足受众多元化的信息需求。</a:t>
            </a:r>
          </a:p>
          <a:p>
            <a:r>
              <a:t>2. 融合媒体技术的应用，使新闻内容的生产流程更加高效。记者能够通过融合媒体平台快速获取信息，并进行多角度、全方位的报道。同时，融合媒体平台还提供了多种工具，帮助记者更有效地编辑和发布新闻内容。</a:t>
            </a:r>
          </a:p>
          <a:p>
            <a:r>
              <a:t>3. 融合媒体技术的发展，促使新闻机构更加注重内容的质量和深度。面对日益激烈的竞争，新闻机构必须生产出高质量、有深度的新闻内容，才能吸引受众的注意力。因此，许多新闻机构开始投入更多资源，用于调查性报道、深度报道等类型的新闻内容生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受众需求多元化推动新闻价值重塑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随着受众需求的多元化，新闻价值也变得更加多元化。受众不再仅仅满足于了解时事新闻，他们还希望了解更多的娱乐新闻、生活资讯、文化艺术等方面的内容。</a:t>
            </a:r>
          </a:p>
          <a:p>
            <a:r>
              <a:t>2. 受众对于新闻内容的需求也变得更加个性化。不同年龄、性别、职业、地域的受众，对于新闻内容的需求也不同。因此，新闻机构需要更加注重受众需求的细分，并根据不同受众的需求，生产出不同的新闻内容。</a:t>
            </a:r>
          </a:p>
          <a:p>
            <a:r>
              <a:t>3. 受众对于新闻内容的消费方式也变得更加多样化。除了传统的报纸、广播、电视等媒体之外，受众还可以通过互联网、移动端等多种渠道获取新闻内容。因此，新闻机构需要更加注重多渠道传播，并根据不同渠道的特点，生产出不同的新闻内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新闻价值重构的具体表现形式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新闻伦理面临新挑战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融合媒体技术的发展，给新闻伦理带来了新的挑战。在融合媒体时代，新闻内容的传播速度更快、范围更广，这使得新闻机构更容易对公众造成伤害。</a:t>
            </a:r>
          </a:p>
          <a:p>
            <a:r>
              <a:t>2. 融合媒体技术的发展，使得新闻机构更加依赖于受众的点击量和转发量。为了吸引受众的注意力，一些新闻机构开始生产耸人听闻、标题党式的新闻内容，这违背了新闻伦理的原则。</a:t>
            </a:r>
          </a:p>
          <a:p>
            <a:r>
              <a:t>3. 融合媒体技术的发展，使得新闻机构更加容易受到各种利益集团的影响。一些利益集团通过各种手段，试图操控新闻机构的报道方向，这损害了新闻机构的独立性和公正性。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新闻价值重构的内在逻辑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媒介融合背景下新闻价值重构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新闻价值重构的内在逻辑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媒介融合背景下新闻价值的内在逻辑转变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闻价值从单一走向多元：媒介融合打破了传统媒体的界限，促使新闻价值从单一的新闻性走向多元化。新闻价值不再局限于时效性、新颖性、重要性和趣味性等传统要素，还包括互动性、参与性、个性化和深度性等新要素。</a:t>
            </a:r>
          </a:p>
          <a:p>
            <a:r>
              <a:t>2. 新闻价值从客观走向主观：媒介融合的参与型属性，使受众不再是信息的被动接受者，而是主动的参与者和传播者。受众通过社交媒体、自媒体等平台，可以参与新闻事件的讨论、转发和传播，并对新闻价值的评判产生影响。新闻价值不再完全由媒体机构决定，而是由媒体机构和受众共同决定。</a:t>
            </a:r>
          </a:p>
          <a:p>
            <a:r>
              <a:t>3. 新闻价值从宏观走向微观：媒介融合的个性化属性，使新闻价值从宏观走向微观。传统的新闻价值观往往关注重大事件、热点话题等宏观事件，而媒介融合背景下的新闻价值观更加关注个体、群体和社区等微观事件。新闻价值不再局限于社会影响力，还包括对个体和群体的影响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https://d.book118.com/396051045100010052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媒介融合背景下新闻价值的新特点</vt:lpstr>
      <vt:lpstr> 媒介融合背景下新闻价值的新特点</vt:lpstr>
      <vt:lpstr> 媒介融合背景下新闻价值的新特点</vt:lpstr>
      <vt:lpstr> 媒介融合背景下新闻价值的新特点</vt:lpstr>
      <vt:lpstr> 媒介融合背景下新闻价值的新特点</vt:lpstr>
      <vt:lpstr> 媒介融合对新闻价值的影响机制</vt:lpstr>
      <vt:lpstr> 媒介融合对新闻价值的影响机制</vt:lpstr>
      <vt:lpstr> 媒介融合对新闻价值的影响机制</vt:lpstr>
      <vt:lpstr> 媒介融合对新闻价值的影响机制</vt:lpstr>
      <vt:lpstr> 新闻价值重构的具体表现形式</vt:lpstr>
      <vt:lpstr> 新闻价值重构的具体表现形式</vt:lpstr>
      <vt:lpstr> 新闻价值重构的具体表现形式</vt:lpstr>
      <vt:lpstr> 新闻价值重构的内在逻辑</vt:lpstr>
      <vt:lpstr> 新闻价值重构的内在逻辑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2024-09-18T16:05:10.191</cp:lastPrinted>
  <dcterms:created xsi:type="dcterms:W3CDTF">2024-09-18T08:05:10Z</dcterms:created>
  <dcterms:modified xsi:type="dcterms:W3CDTF">2024-09-18T08:05:12Z</dcterms:modified>
</cp:coreProperties>
</file>