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D09FEB-BF77-47AA-9F5F-FE58282BF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0F70AD-9F58-43D9-A3FE-EF818D1A9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D2012E-2829-4241-9E1A-993A72D6E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624419-0F0B-47D5-A41C-1EB162278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BC6431-80C0-4D8A-96F2-0768CA424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B49A16-5043-4A53-990F-C2922DAE1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A6D31E-D323-4F44-B215-0B9F5C51C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840FA7-96B7-4ED6-8C70-E10ADB1CB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891624-1CAC-4A80-B125-FE7217500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29FF40-9E6D-4EE3-9E66-432865969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4BB3C0-8BDA-4033-B6CA-B74EE4FB9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051233205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项目人力资源配置与调整方案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人力资源配置策略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人力资源调整方案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实施方案与时间表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项目背景与现状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某公司电商平台升级项目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项目名称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提升电商平台用户体验，增加交易量，提高公司收益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包括平台前端界面设计、后端系统开发、数据库优化等方面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项目范围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现有项目团队30人，包括项目经理、开发人员、测试人员等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团队规模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技能水平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工作效率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团队成员具备丰富的电商平台开发经验和技能，但缺乏新技术掌握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项目团队整体工作效率较高，但存在部分人员工作不饱和的情况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随着电商技术的不断发展，项目团队需要不断学习和掌握新技术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部分关键岗位人员存在流动风险，可能影响项目进展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人员流动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现有人力资源配置存在一定程度上的浪费，需要进行优化调整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资源浪费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人力资源配置策略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根据项目需求和目标，合理配置人力资源，确保项目高效推进。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283" r="152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高效利用资源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构建灵活、高效的项目组织结构，以适应项目不同阶段的需求变化。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优化组织结构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381" r="15381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4077" r="407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通过培训和激励机制，提高团队成员的专业素质和团队协作能力。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提升团队能力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总体策略与目标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技术专家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根据项目技术需求，配置具备相关专业背景和实际经验的技术专家。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具备丰富的项目管理经验和领导能力，负责项目的整体规划和实施。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市场营销专员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负责项目的市场调研、品牌推广和客户关系维护等工作。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关键岗位配置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团队组建与协作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多元化团队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组建具备不同专业背景和技能的团队，以促进创新思维和跨界合作。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明确职责分工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明确团队成员的职责分工，建立高效的工作流程和沟通机制。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强化团队协作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通过团队建设活动和激励机制，增强团队成员之间的信任感和协作精神。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人力资源调整方案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高效精干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优化人员配置，提高人均效能，降低人力成本。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公平公正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遵循公平、公正、公开的原则，确保调整过程的透明度和公信力。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战略导向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根据公司战略和业务需求，调整人员结构和配置，确保人力资源与业务战略相匹配。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6299" r="6299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调整原则与目标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对现有岗位进行深入分析，评估岗位的重要性和价值，确定关键岗位和一般性岗位。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根据岗位分析结果，对现有人员进行全面评估，包括工作绩效、能力、潜力等方面。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针对评估结果，采取多种优化措施，如转岗、降薪、解除合同等，实现人员数量和结构的优化。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优化措施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人员优化与缩减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https://d.book118.com/396051233205010101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2024-09-26T08:53:44.355</cp:lastPrinted>
  <dcterms:created xsi:type="dcterms:W3CDTF">2024-09-26T00:53:44Z</dcterms:created>
  <dcterms:modified xsi:type="dcterms:W3CDTF">2024-09-26T00:53:46Z</dcterms:modified>
</cp:coreProperties>
</file>