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2F6D73-FE18-458C-B28E-F11D12F6A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171731-55CC-4A0E-9FE9-36A1E0D04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D43B29-191E-4DBA-A220-8E9B954F5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EDFB99-1D31-4CC0-B278-9A36DFDCC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4082EB-0B0B-4418-9345-327619B65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F48130-115E-43FE-B859-DE47A4F2E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8A9E0F-EBE3-4329-BEFC-86FDF957F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934F9A-8487-4233-9ECC-703A80DB5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EBAD75-382D-461A-B717-D1BF16DA6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FA9C1C-19B8-4951-8EE4-F4811D99E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09E3AF-1C9D-40A9-AEBD-36930EED4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052031150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中职学生会纪检部工作计划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纪检部职责与任务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工作计划与安排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资源与保障措施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风险与挑战分析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482" r="1948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培养学生自我管理能力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通过参与纪检工作，提高学生的自我约束和自我管理能力，为未来的职业生涯和社会生活打下基础。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提高学生纪律意识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通过制定和执行纪律规定，促进学生自觉遵守学校规章制度，树立良好的行为习惯和道德品质。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维护校园秩序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确保学校教育教学活动的正常进行，营造和谐、安全、有序的校园环境。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制定详细的工作计划，有助于明确纪检部的工作目标和任务，使工作更加有针对性。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明确工作目标和任务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为学校发展贡献力量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通过合理安排工作时间和资源，确保纪检部能够高效地完成各项工作任务。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明确的工作计划有助于促进纪检部成员之间的沟通和协作，提高工作效率和质量。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纪检部作为学校管理的重要组成部分，其工作计划的制定和执行对于学校的整体发展具有重要意义。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工作计划的重要性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纪检部职责与任务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监督学生行为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对学生的日常行为进行监督和检查，发现违反校纪校规的行为及时予以制止和纠正。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查处违纪行为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对违反校纪校规的学生进行调查和处理，按照学校规定给予相应的纪律处分。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严格执行学校纪律规定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坚决维护学校的各项规章制度，确保学生遵守校纪校规，维护校园秩序。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1750" r="1175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维护校纪校规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开展纪律教育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通过开展各种形式的纪律教育活动，引导学生树立正确的价值观和道德观，增强学生的自律意识。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推广自律典型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积极发掘和宣传自觉遵守校纪校规、表现突出的学生典型，发挥榜样示范作用。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提供自律指导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为学生提供自律方面的指导和帮助，引导学生养成良好的学习和生活习惯。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促进学生自律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倡导文明礼仪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积极推广校园文明礼仪，引导学生注重个人形象和言行举止，树立文明新风。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组织文化活动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组织丰富多彩的校园文化活动，提高学生的文化素养和审美情趣，营造良好的文化氛围。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加强校风建设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通过加强班级管理、校园文化建设等措施，推动良好校风的形成和发展。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营造良好校风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工作计划与安排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定期对学生进行纪律检查，包括迟到、早退、旷课、课堂纪律等方面，确保学生遵守学校规章制度。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纪律检查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通过宣传栏、校园广播等途径，宣传学校的纪律规定和文明礼仪，提高学生的纪律意识和文明素养。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与学生会其他部门、学校相关部门保持密切联系，及时了解学生动态，共同维护校园秩序。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日常工作计划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899" b="108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重点工作安排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专项整治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针对校园内存在的突出问题，如打架斗殴、吸烟酗酒等，开展专项整治行动，加大惩处力度，维护校园安全稳定。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主题活动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结合学校德育工作和学生实际需求，开展丰富多彩的纪律教育主题活动，如“文明礼仪月”、“纪律教育周”等。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队伍建设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加强纪检部自身建设，选拔培养优秀干部，提高纪检部成员的综合素质和工作能力。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每学期开学前两周，制定纪检部工作计划，明确工作目标和具体任务。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375" r="143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按照工作计划安排，有序开展各项工作，确保每项任务按时完成。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每学期末对纪检部工作进行总结评估，总结经验教训，提出改进措施，为下学期工作提供参考。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检查评估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时间表与进度计划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https://d.book118.com/396052031150010034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2024-09-04T00:31:00.228</cp:lastPrinted>
  <dcterms:created xsi:type="dcterms:W3CDTF">2024-09-03T16:31:00Z</dcterms:created>
  <dcterms:modified xsi:type="dcterms:W3CDTF">2024-09-03T16:31:02Z</dcterms:modified>
</cp:coreProperties>
</file>