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85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0E4F9-B40E-489F-94C3-337F90DCE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F976F7-B035-4F93-B6F1-DE5EA0906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92251-6636-421C-9AA1-07A014A05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7D3489-1A1A-4FF3-8026-0C09056C0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AFD9A1-3224-45F7-8AB3-005910B23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3CAC16-DD00-4D49-943C-698CBC069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4332C6-AD6D-4FD9-8728-43D289825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350EA1-9F27-4B50-B58A-E9B1C8FC8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087743-85B0-455D-AAF1-5028C031E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C3FA88-989E-46FD-9873-4CD864B21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F86F6-EB2B-4957-B155-932D66C4B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6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7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8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9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0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5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6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1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7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8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3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4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9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1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5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6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7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8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3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4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9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5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6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1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2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7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8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1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2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3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4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5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7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8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0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1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3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亮着灯的房子&#10;&#10;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9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52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30000">
                      <a:schemeClr val="accent2"/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9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pic>
        <p:nvPicPr>
          <p:cNvPr id="277" name="图片 276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31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6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7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0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1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5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3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7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9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1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3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4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5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6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7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8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9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1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2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3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4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5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6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7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8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9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1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2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8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9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1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2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3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4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5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6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7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8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9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3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4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07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8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9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1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2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3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4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5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6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7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8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9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1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2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3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4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5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6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7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8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9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1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2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3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4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5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6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7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8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9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1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2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3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4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5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6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2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59" name="图片 258" descr="亮着灯的房子&#10;&#10;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9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4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5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7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8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9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1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2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3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4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5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6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7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8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9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1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2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3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4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5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7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9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1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2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3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4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5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6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7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8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9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1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2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3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5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6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7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8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9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0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1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3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4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5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6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7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8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9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0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1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3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5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6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7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8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9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0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1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3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4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5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6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7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8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9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0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1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3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4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6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/>
              <a:cs typeface="微软雅黑" panose="020b0503020204020204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uFillTx/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4.xml" /><Relationship Id="rId3" Type="http://schemas.openxmlformats.org/officeDocument/2006/relationships/tags" Target="../tags/tag725.xml" /><Relationship Id="rId4" Type="http://schemas.openxmlformats.org/officeDocument/2006/relationships/tags" Target="../tags/tag7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35.xml" /><Relationship Id="rId11" Type="http://schemas.openxmlformats.org/officeDocument/2006/relationships/tags" Target="../tags/tag736.xml" /><Relationship Id="rId12" Type="http://schemas.openxmlformats.org/officeDocument/2006/relationships/tags" Target="../tags/tag737.xml" /><Relationship Id="rId13" Type="http://schemas.openxmlformats.org/officeDocument/2006/relationships/tags" Target="../tags/tag738.xml" /><Relationship Id="rId14" Type="http://schemas.openxmlformats.org/officeDocument/2006/relationships/tags" Target="../tags/tag739.xml" /><Relationship Id="rId2" Type="http://schemas.openxmlformats.org/officeDocument/2006/relationships/tags" Target="../tags/tag727.xml" /><Relationship Id="rId3" Type="http://schemas.openxmlformats.org/officeDocument/2006/relationships/tags" Target="../tags/tag728.xml" /><Relationship Id="rId4" Type="http://schemas.openxmlformats.org/officeDocument/2006/relationships/tags" Target="../tags/tag729.xml" /><Relationship Id="rId5" Type="http://schemas.openxmlformats.org/officeDocument/2006/relationships/tags" Target="../tags/tag730.xml" /><Relationship Id="rId6" Type="http://schemas.openxmlformats.org/officeDocument/2006/relationships/tags" Target="../tags/tag731.xml" /><Relationship Id="rId7" Type="http://schemas.openxmlformats.org/officeDocument/2006/relationships/tags" Target="../tags/tag732.xml" /><Relationship Id="rId8" Type="http://schemas.openxmlformats.org/officeDocument/2006/relationships/tags" Target="../tags/tag733.xml" /><Relationship Id="rId9" Type="http://schemas.openxmlformats.org/officeDocument/2006/relationships/tags" Target="../tags/tag7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8.xml" /><Relationship Id="rId11" Type="http://schemas.openxmlformats.org/officeDocument/2006/relationships/tags" Target="../tags/tag749.xml" /><Relationship Id="rId12" Type="http://schemas.openxmlformats.org/officeDocument/2006/relationships/tags" Target="../tags/tag750.xml" /><Relationship Id="rId13" Type="http://schemas.openxmlformats.org/officeDocument/2006/relationships/tags" Target="../tags/tag751.xml" /><Relationship Id="rId2" Type="http://schemas.openxmlformats.org/officeDocument/2006/relationships/tags" Target="../tags/tag740.xml" /><Relationship Id="rId3" Type="http://schemas.openxmlformats.org/officeDocument/2006/relationships/tags" Target="../tags/tag741.xml" /><Relationship Id="rId4" Type="http://schemas.openxmlformats.org/officeDocument/2006/relationships/tags" Target="../tags/tag742.xml" /><Relationship Id="rId5" Type="http://schemas.openxmlformats.org/officeDocument/2006/relationships/tags" Target="../tags/tag743.xml" /><Relationship Id="rId6" Type="http://schemas.openxmlformats.org/officeDocument/2006/relationships/tags" Target="../tags/tag744.xml" /><Relationship Id="rId7" Type="http://schemas.openxmlformats.org/officeDocument/2006/relationships/tags" Target="../tags/tag745.xml" /><Relationship Id="rId8" Type="http://schemas.openxmlformats.org/officeDocument/2006/relationships/tags" Target="../tags/tag746.xml" /><Relationship Id="rId9" Type="http://schemas.openxmlformats.org/officeDocument/2006/relationships/tags" Target="../tags/tag74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0.xml" /><Relationship Id="rId11" Type="http://schemas.openxmlformats.org/officeDocument/2006/relationships/tags" Target="../tags/tag761.xml" /><Relationship Id="rId12" Type="http://schemas.openxmlformats.org/officeDocument/2006/relationships/tags" Target="../tags/tag762.xml" /><Relationship Id="rId13" Type="http://schemas.openxmlformats.org/officeDocument/2006/relationships/tags" Target="../tags/tag763.xml" /><Relationship Id="rId2" Type="http://schemas.openxmlformats.org/officeDocument/2006/relationships/tags" Target="../tags/tag752.xml" /><Relationship Id="rId3" Type="http://schemas.openxmlformats.org/officeDocument/2006/relationships/tags" Target="../tags/tag753.xml" /><Relationship Id="rId4" Type="http://schemas.openxmlformats.org/officeDocument/2006/relationships/tags" Target="../tags/tag754.xml" /><Relationship Id="rId5" Type="http://schemas.openxmlformats.org/officeDocument/2006/relationships/tags" Target="../tags/tag755.xml" /><Relationship Id="rId6" Type="http://schemas.openxmlformats.org/officeDocument/2006/relationships/tags" Target="../tags/tag756.xml" /><Relationship Id="rId7" Type="http://schemas.openxmlformats.org/officeDocument/2006/relationships/tags" Target="../tags/tag757.xml" /><Relationship Id="rId8" Type="http://schemas.openxmlformats.org/officeDocument/2006/relationships/tags" Target="../tags/tag758.xml" /><Relationship Id="rId9" Type="http://schemas.openxmlformats.org/officeDocument/2006/relationships/tags" Target="../tags/tag75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2.xml" /><Relationship Id="rId11" Type="http://schemas.openxmlformats.org/officeDocument/2006/relationships/tags" Target="../tags/tag773.xml" /><Relationship Id="rId12" Type="http://schemas.openxmlformats.org/officeDocument/2006/relationships/tags" Target="../tags/tag774.xml" /><Relationship Id="rId13" Type="http://schemas.openxmlformats.org/officeDocument/2006/relationships/tags" Target="../tags/tag775.xml" /><Relationship Id="rId2" Type="http://schemas.openxmlformats.org/officeDocument/2006/relationships/tags" Target="../tags/tag764.xml" /><Relationship Id="rId3" Type="http://schemas.openxmlformats.org/officeDocument/2006/relationships/tags" Target="../tags/tag765.xml" /><Relationship Id="rId4" Type="http://schemas.openxmlformats.org/officeDocument/2006/relationships/tags" Target="../tags/tag766.xml" /><Relationship Id="rId5" Type="http://schemas.openxmlformats.org/officeDocument/2006/relationships/tags" Target="../tags/tag767.xml" /><Relationship Id="rId6" Type="http://schemas.openxmlformats.org/officeDocument/2006/relationships/tags" Target="../tags/tag768.xml" /><Relationship Id="rId7" Type="http://schemas.openxmlformats.org/officeDocument/2006/relationships/tags" Target="../tags/tag769.xml" /><Relationship Id="rId8" Type="http://schemas.openxmlformats.org/officeDocument/2006/relationships/tags" Target="../tags/tag770.xml" /><Relationship Id="rId9" Type="http://schemas.openxmlformats.org/officeDocument/2006/relationships/tags" Target="../tags/tag77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76.xml" /><Relationship Id="rId3" Type="http://schemas.openxmlformats.org/officeDocument/2006/relationships/tags" Target="../tags/tag777.xml" /><Relationship Id="rId4" Type="http://schemas.openxmlformats.org/officeDocument/2006/relationships/tags" Target="../tags/tag77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79.xml" /><Relationship Id="rId3" Type="http://schemas.openxmlformats.org/officeDocument/2006/relationships/tags" Target="../tags/tag780.xml" /><Relationship Id="rId4" Type="http://schemas.openxmlformats.org/officeDocument/2006/relationships/tags" Target="../tags/tag781.xml" /><Relationship Id="rId5" Type="http://schemas.openxmlformats.org/officeDocument/2006/relationships/tags" Target="../tags/tag782.xml" /><Relationship Id="rId6" Type="http://schemas.openxmlformats.org/officeDocument/2006/relationships/tags" Target="../tags/tag7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2.xml" /><Relationship Id="rId11" Type="http://schemas.openxmlformats.org/officeDocument/2006/relationships/tags" Target="../tags/tag793.xml" /><Relationship Id="rId12" Type="http://schemas.openxmlformats.org/officeDocument/2006/relationships/tags" Target="../tags/tag794.xml" /><Relationship Id="rId13" Type="http://schemas.openxmlformats.org/officeDocument/2006/relationships/tags" Target="../tags/tag795.xml" /><Relationship Id="rId14" Type="http://schemas.openxmlformats.org/officeDocument/2006/relationships/tags" Target="../tags/tag796.xml" /><Relationship Id="rId15" Type="http://schemas.openxmlformats.org/officeDocument/2006/relationships/tags" Target="../tags/tag797.xml" /><Relationship Id="rId16" Type="http://schemas.openxmlformats.org/officeDocument/2006/relationships/tags" Target="../tags/tag798.xml" /><Relationship Id="rId17" Type="http://schemas.openxmlformats.org/officeDocument/2006/relationships/tags" Target="../tags/tag799.xml" /><Relationship Id="rId2" Type="http://schemas.openxmlformats.org/officeDocument/2006/relationships/tags" Target="../tags/tag784.xml" /><Relationship Id="rId3" Type="http://schemas.openxmlformats.org/officeDocument/2006/relationships/tags" Target="../tags/tag785.xml" /><Relationship Id="rId4" Type="http://schemas.openxmlformats.org/officeDocument/2006/relationships/tags" Target="../tags/tag786.xml" /><Relationship Id="rId5" Type="http://schemas.openxmlformats.org/officeDocument/2006/relationships/tags" Target="../tags/tag787.xml" /><Relationship Id="rId6" Type="http://schemas.openxmlformats.org/officeDocument/2006/relationships/tags" Target="../tags/tag788.xml" /><Relationship Id="rId7" Type="http://schemas.openxmlformats.org/officeDocument/2006/relationships/tags" Target="../tags/tag789.xml" /><Relationship Id="rId8" Type="http://schemas.openxmlformats.org/officeDocument/2006/relationships/tags" Target="../tags/tag790.xml" /><Relationship Id="rId9" Type="http://schemas.openxmlformats.org/officeDocument/2006/relationships/tags" Target="../tags/tag79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00.xml" /><Relationship Id="rId3" Type="http://schemas.openxmlformats.org/officeDocument/2006/relationships/tags" Target="../tags/tag801.xml" /><Relationship Id="rId4" Type="http://schemas.openxmlformats.org/officeDocument/2006/relationships/tags" Target="../tags/tag802.xml" /><Relationship Id="rId5" Type="http://schemas.openxmlformats.org/officeDocument/2006/relationships/tags" Target="../tags/tag803.xml" /><Relationship Id="rId6" Type="http://schemas.openxmlformats.org/officeDocument/2006/relationships/tags" Target="../tags/tag804.xml" /><Relationship Id="rId7" Type="http://schemas.openxmlformats.org/officeDocument/2006/relationships/tags" Target="../tags/tag805.xml" /><Relationship Id="rId8" Type="http://schemas.openxmlformats.org/officeDocument/2006/relationships/tags" Target="../tags/tag806.xml" /><Relationship Id="rId9" Type="http://schemas.openxmlformats.org/officeDocument/2006/relationships/tags" Target="../tags/tag80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6.xml" /><Relationship Id="rId11" Type="http://schemas.openxmlformats.org/officeDocument/2006/relationships/tags" Target="../tags/tag817.xml" /><Relationship Id="rId12" Type="http://schemas.openxmlformats.org/officeDocument/2006/relationships/tags" Target="../tags/tag818.xml" /><Relationship Id="rId13" Type="http://schemas.openxmlformats.org/officeDocument/2006/relationships/tags" Target="../tags/tag819.xml" /><Relationship Id="rId14" Type="http://schemas.openxmlformats.org/officeDocument/2006/relationships/tags" Target="../tags/tag820.xml" /><Relationship Id="rId15" Type="http://schemas.openxmlformats.org/officeDocument/2006/relationships/tags" Target="../tags/tag821.xml" /><Relationship Id="rId16" Type="http://schemas.openxmlformats.org/officeDocument/2006/relationships/tags" Target="../tags/tag822.xml" /><Relationship Id="rId17" Type="http://schemas.openxmlformats.org/officeDocument/2006/relationships/tags" Target="../tags/tag823.xml" /><Relationship Id="rId18" Type="http://schemas.openxmlformats.org/officeDocument/2006/relationships/tags" Target="../tags/tag824.xml" /><Relationship Id="rId19" Type="http://schemas.openxmlformats.org/officeDocument/2006/relationships/tags" Target="../tags/tag825.xml" /><Relationship Id="rId2" Type="http://schemas.openxmlformats.org/officeDocument/2006/relationships/tags" Target="../tags/tag808.xml" /><Relationship Id="rId3" Type="http://schemas.openxmlformats.org/officeDocument/2006/relationships/tags" Target="../tags/tag809.xml" /><Relationship Id="rId4" Type="http://schemas.openxmlformats.org/officeDocument/2006/relationships/tags" Target="../tags/tag810.xml" /><Relationship Id="rId5" Type="http://schemas.openxmlformats.org/officeDocument/2006/relationships/tags" Target="../tags/tag811.xml" /><Relationship Id="rId6" Type="http://schemas.openxmlformats.org/officeDocument/2006/relationships/tags" Target="../tags/tag812.xml" /><Relationship Id="rId7" Type="http://schemas.openxmlformats.org/officeDocument/2006/relationships/tags" Target="../tags/tag813.xml" /><Relationship Id="rId8" Type="http://schemas.openxmlformats.org/officeDocument/2006/relationships/tags" Target="../tags/tag814.xml" /><Relationship Id="rId9" Type="http://schemas.openxmlformats.org/officeDocument/2006/relationships/tags" Target="../tags/tag8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6.xml" /><Relationship Id="rId3" Type="http://schemas.openxmlformats.org/officeDocument/2006/relationships/tags" Target="../tags/tag827.xml" /><Relationship Id="rId4" Type="http://schemas.openxmlformats.org/officeDocument/2006/relationships/tags" Target="../tags/tag82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7.xml" /><Relationship Id="rId11" Type="http://schemas.openxmlformats.org/officeDocument/2006/relationships/tags" Target="../tags/tag838.xml" /><Relationship Id="rId12" Type="http://schemas.openxmlformats.org/officeDocument/2006/relationships/tags" Target="../tags/tag839.xml" /><Relationship Id="rId13" Type="http://schemas.openxmlformats.org/officeDocument/2006/relationships/tags" Target="../tags/tag840.xml" /><Relationship Id="rId14" Type="http://schemas.openxmlformats.org/officeDocument/2006/relationships/tags" Target="../tags/tag841.xml" /><Relationship Id="rId15" Type="http://schemas.openxmlformats.org/officeDocument/2006/relationships/tags" Target="../tags/tag842.xml" /><Relationship Id="rId16" Type="http://schemas.openxmlformats.org/officeDocument/2006/relationships/tags" Target="../tags/tag843.xml" /><Relationship Id="rId17" Type="http://schemas.openxmlformats.org/officeDocument/2006/relationships/tags" Target="../tags/tag844.xml" /><Relationship Id="rId18" Type="http://schemas.openxmlformats.org/officeDocument/2006/relationships/tags" Target="../tags/tag845.xml" /><Relationship Id="rId19" Type="http://schemas.openxmlformats.org/officeDocument/2006/relationships/tags" Target="../tags/tag846.xml" /><Relationship Id="rId2" Type="http://schemas.openxmlformats.org/officeDocument/2006/relationships/tags" Target="../tags/tag829.xml" /><Relationship Id="rId20" Type="http://schemas.openxmlformats.org/officeDocument/2006/relationships/tags" Target="../tags/tag847.xml" /><Relationship Id="rId21" Type="http://schemas.openxmlformats.org/officeDocument/2006/relationships/tags" Target="../tags/tag848.xml" /><Relationship Id="rId22" Type="http://schemas.openxmlformats.org/officeDocument/2006/relationships/tags" Target="../tags/tag849.xml" /><Relationship Id="rId3" Type="http://schemas.openxmlformats.org/officeDocument/2006/relationships/tags" Target="../tags/tag830.xml" /><Relationship Id="rId4" Type="http://schemas.openxmlformats.org/officeDocument/2006/relationships/tags" Target="../tags/tag831.xml" /><Relationship Id="rId5" Type="http://schemas.openxmlformats.org/officeDocument/2006/relationships/tags" Target="../tags/tag832.xml" /><Relationship Id="rId6" Type="http://schemas.openxmlformats.org/officeDocument/2006/relationships/tags" Target="../tags/tag833.xml" /><Relationship Id="rId7" Type="http://schemas.openxmlformats.org/officeDocument/2006/relationships/tags" Target="../tags/tag834.xml" /><Relationship Id="rId8" Type="http://schemas.openxmlformats.org/officeDocument/2006/relationships/tags" Target="../tags/tag835.xml" /><Relationship Id="rId9" Type="http://schemas.openxmlformats.org/officeDocument/2006/relationships/tags" Target="../tags/tag83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052045215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手术患者的康复计划设计与实施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6" name="标题"/>
          <p:cNvSpPr txBox="1"/>
          <p:nvPr>
            <p:custDataLst>
              <p:tags r:id="rId5"/>
            </p:custDataLst>
          </p:nvPr>
        </p:nvSpPr>
        <p:spPr>
          <a:xfrm>
            <a:off x="7114540" y="79375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手术患者康复计划的设计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6"/>
            </p:custDataLst>
          </p:nvPr>
        </p:nvSpPr>
        <p:spPr>
          <a:xfrm>
            <a:off x="5972175" y="58293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7"/>
            </p:custDataLst>
          </p:nvPr>
        </p:nvSpPr>
        <p:spPr>
          <a:xfrm>
            <a:off x="6064885" y="67564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87" name="序号"/>
          <p:cNvSpPr txBox="1"/>
          <p:nvPr>
            <p:custDataLst>
              <p:tags r:id="rId8"/>
            </p:custDataLst>
          </p:nvPr>
        </p:nvSpPr>
        <p:spPr>
          <a:xfrm>
            <a:off x="5884545" y="822552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标题"/>
          <p:cNvSpPr txBox="1"/>
          <p:nvPr>
            <p:custDataLst>
              <p:tags r:id="rId9"/>
            </p:custDataLst>
          </p:nvPr>
        </p:nvSpPr>
        <p:spPr>
          <a:xfrm>
            <a:off x="7536180" y="190055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手术患者康复计划的实施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0"/>
            </p:custDataLst>
          </p:nvPr>
        </p:nvSpPr>
        <p:spPr>
          <a:xfrm>
            <a:off x="6393815" y="1689735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11"/>
            </p:custDataLst>
          </p:nvPr>
        </p:nvSpPr>
        <p:spPr>
          <a:xfrm>
            <a:off x="6486525" y="1782445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20" name="序号"/>
          <p:cNvSpPr txBox="1"/>
          <p:nvPr>
            <p:custDataLst>
              <p:tags r:id="rId12"/>
            </p:custDataLst>
          </p:nvPr>
        </p:nvSpPr>
        <p:spPr>
          <a:xfrm>
            <a:off x="6309042" y="1896110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02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22" name="标题"/>
          <p:cNvSpPr txBox="1"/>
          <p:nvPr>
            <p:custDataLst>
              <p:tags r:id="rId13"/>
            </p:custDataLst>
          </p:nvPr>
        </p:nvSpPr>
        <p:spPr>
          <a:xfrm>
            <a:off x="7711440" y="300736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手术患者康复计划的评估与优化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椭圆 31"/>
          <p:cNvSpPr/>
          <p:nvPr>
            <p:custDataLst>
              <p:tags r:id="rId14"/>
            </p:custDataLst>
          </p:nvPr>
        </p:nvSpPr>
        <p:spPr>
          <a:xfrm>
            <a:off x="6569075" y="279654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15"/>
            </p:custDataLst>
          </p:nvPr>
        </p:nvSpPr>
        <p:spPr>
          <a:xfrm>
            <a:off x="6661785" y="288925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36" name="序号"/>
          <p:cNvSpPr txBox="1"/>
          <p:nvPr>
            <p:custDataLst>
              <p:tags r:id="rId16"/>
            </p:custDataLst>
          </p:nvPr>
        </p:nvSpPr>
        <p:spPr>
          <a:xfrm>
            <a:off x="6484302" y="3010535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0" name="标题"/>
          <p:cNvSpPr txBox="1"/>
          <p:nvPr>
            <p:custDataLst>
              <p:tags r:id="rId17"/>
            </p:custDataLst>
          </p:nvPr>
        </p:nvSpPr>
        <p:spPr>
          <a:xfrm>
            <a:off x="7661910" y="411416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手术患者康复计划的团队协作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3" name="椭圆 52"/>
          <p:cNvSpPr/>
          <p:nvPr>
            <p:custDataLst>
              <p:tags r:id="rId18"/>
            </p:custDataLst>
          </p:nvPr>
        </p:nvSpPr>
        <p:spPr>
          <a:xfrm>
            <a:off x="6519545" y="3903345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19"/>
            </p:custDataLst>
          </p:nvPr>
        </p:nvSpPr>
        <p:spPr>
          <a:xfrm>
            <a:off x="6612255" y="3996055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56" name="序号"/>
          <p:cNvSpPr txBox="1"/>
          <p:nvPr>
            <p:custDataLst>
              <p:tags r:id="rId20"/>
            </p:custDataLst>
          </p:nvPr>
        </p:nvSpPr>
        <p:spPr>
          <a:xfrm>
            <a:off x="6434772" y="4115117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04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21"/>
            </p:custDataLst>
          </p:nvPr>
        </p:nvSpPr>
        <p:spPr>
          <a:xfrm>
            <a:off x="7349490" y="522097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手术患者康复计划的伦理与法律问题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61" name="椭圆 60"/>
          <p:cNvSpPr/>
          <p:nvPr>
            <p:custDataLst>
              <p:tags r:id="rId22"/>
            </p:custDataLst>
          </p:nvPr>
        </p:nvSpPr>
        <p:spPr>
          <a:xfrm>
            <a:off x="6207125" y="501015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62" name="椭圆 61"/>
          <p:cNvSpPr/>
          <p:nvPr>
            <p:custDataLst>
              <p:tags r:id="rId23"/>
            </p:custDataLst>
          </p:nvPr>
        </p:nvSpPr>
        <p:spPr>
          <a:xfrm>
            <a:off x="6299835" y="510286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63" name="序号"/>
          <p:cNvSpPr txBox="1"/>
          <p:nvPr>
            <p:custDataLst>
              <p:tags r:id="rId24"/>
            </p:custDataLst>
          </p:nvPr>
        </p:nvSpPr>
        <p:spPr>
          <a:xfrm>
            <a:off x="6131560" y="5219699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手术患者康复计划的设计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了解患者情况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收集患者基本信息，包括年龄、性别、病史等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了解患者的手术情况，包括手术类型、手术时间、手术部位等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评估患者的身体状况，包括身体状况、心理状况、生活习惯等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与患者及家属沟通，了解患者的康复期望和需求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制定个性化康复目标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根据患者的病情和手术情况，评估患者的康复需求和潜在风险。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与患者及家属进行充分沟通，了解患者的康复期望和目标。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结合专业知识和患者需求，制定个性化的康复目标，包括日常生活能力、运动功能、心理状态等方面。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根据康复目标的优先级和可行性，制定具体的康复计划和实施方案。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选择合适的康复手段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根据患者的病情和手术情况，选择适合的康复手段，如物理治疗、药物治疗、康复训练等。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考虑患者的年龄、性别、身体状况等因素，制定个性化的康复计划，确保康复效果最佳。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与患者及家属充分沟通，了解患者的需求和期望，确保康复计划符合患者的意愿。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定期评估康复计划的实施效果，及时调整康复手段，确保患者顺利康复。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制定康复计划时间表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术前评估：了解患者的身体状况和康复需求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康复计划时间表：明确康复阶段、目标、时间安排和评估标准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术后康复：根据手术类型和患者情况，制定个性化的康复计划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康复效果评估：定期评估患者的康复进展，及时调整康复计划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手术患者康复计划的实施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康复计划的执行与监督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康复计划的实施需要专业医护人员的指导与监督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定期评估患者的康复进展情况，调整康复计划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患者需要积极配合，遵循康复计划，按时完成康复训练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家属和亲友的支持与关爱对患者的康复至关重要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患者及家属的培训与教育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培训目标：提高患者及家属的康复知识和护理技能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培训内容：介绍手术过程、术后护理及康复要点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教育方式：通过讲座、视频、手册等多种形式进行培训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培训效果评估：通过问卷调查、电话随访等方式评估培训效果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定期评估与调整康复计划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评估频率：根据患者情况确定，一般每月进行一次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评估内容：患者的康复进展、并发症情况、生活质量等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调整康复计划：根据评估结果，对康复计划进行调整，以更好地满足患者的康复需求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注意事项：确保评估与调整的及时性和准确性，以及与患者的良好沟通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康复过程中的注意事项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遵循医生的建议和指导，按时服药和复查。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保持积极的心态，避免焦虑和抑郁情绪。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合理安排饮食，保证营养均衡和充足的水分摄入。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适当进行康复训练，逐步恢复身体功能。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注意个人卫生，保持清洁和干燥的伤口。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如有异常情况，及时就医并告知医生康复计划。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手术患者康复计划的评估与优化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康复效果的评价指标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疼痛程度：评估患者手术后疼痛程度，以确定康复计划的有效性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肌肉力量：评估患者手术后肌肉力量恢复情况，以确定康复计划是否需要调整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日常生活能力：评估患者手术后日常生活能力恢复情况，以确定康复计划是否需要优化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关节活动度：评估患者手术后关节活动能力，以确定康复计划的效果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https://d.book118.com/396052045215010032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3;二级&#13;三级&#13;四级&#13;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6"/>
  <p:tag name="KSO_WM_UNIT_TYPE" val="b"/>
  <p:tag name="KSO_WM_UNIT_USESOURCEFORMAT_APPLY" val="0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YPE" val="a"/>
  <p:tag name="KSO_WM_UNIT_USESOURCEFORMAT_APPLY" val="0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1_1"/>
  <p:tag name="KSO_WM_UNIT_INDEX" val="1_1_1"/>
  <p:tag name="KSO_WM_UNIT_LAYERLEVEL" val="1_1_1"/>
  <p:tag name="KSO_WM_UNIT_SHADOW_SCHEMECOLOR_INDEX" val="16"/>
  <p:tag name="KSO_WM_UNIT_TYPE" val="l_h_i"/>
  <p:tag name="KSO_WM_UNIT_USESOURCEFORMAT_APPLY" val="0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1_3"/>
  <p:tag name="KSO_WM_UNIT_INDEX" val="1_1_3"/>
  <p:tag name="KSO_WM_UNIT_LAYERLEVEL" val="1_1_1"/>
  <p:tag name="KSO_WM_UNIT_SHADOW_SCHEMECOLOR_INDEX" val="16"/>
  <p:tag name="KSO_WM_UNIT_TYPE" val="l_h_i"/>
  <p:tag name="KSO_WM_UNIT_USESOURCEFORMAT_APPLY" val="0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2"/>
  <p:tag name="KSO_WM_UNIT_INDEX" val="1_1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2_1"/>
  <p:tag name="KSO_WM_UNIT_INDEX" val="1_2_1"/>
  <p:tag name="KSO_WM_UNIT_LAYERLEVEL" val="1_1_1"/>
  <p:tag name="KSO_WM_UNIT_SHADOW_SCHEMECOLOR_INDEX" val="16"/>
  <p:tag name="KSO_WM_UNIT_TYPE" val="l_h_i"/>
  <p:tag name="KSO_WM_UNIT_USESOURCEFORMAT_APPLY" val="0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2_3"/>
  <p:tag name="KSO_WM_UNIT_INDEX" val="1_2_3"/>
  <p:tag name="KSO_WM_UNIT_LAYERLEVEL" val="1_1_1"/>
  <p:tag name="KSO_WM_UNIT_SHADOW_SCHEMECOLOR_INDEX" val="16"/>
  <p:tag name="KSO_WM_UNIT_TYPE" val="l_h_i"/>
  <p:tag name="KSO_WM_UNIT_USESOURCEFORMAT_APPLY" val="0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2"/>
  <p:tag name="KSO_WM_UNIT_INDEX" val="1_2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3_1"/>
  <p:tag name="KSO_WM_UNIT_INDEX" val="1_3_1"/>
  <p:tag name="KSO_WM_UNIT_LAYERLEVEL" val="1_1_1"/>
  <p:tag name="KSO_WM_UNIT_SHADOW_SCHEMECOLOR_INDEX" val="16"/>
  <p:tag name="KSO_WM_UNIT_TYPE" val="l_h_i"/>
  <p:tag name="KSO_WM_UNIT_USESOURCEFORMAT_APPLY" val="0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3_3"/>
  <p:tag name="KSO_WM_UNIT_INDEX" val="1_3_3"/>
  <p:tag name="KSO_WM_UNIT_LAYERLEVEL" val="1_1_1"/>
  <p:tag name="KSO_WM_UNIT_SHADOW_SCHEMECOLOR_INDEX" val="16"/>
  <p:tag name="KSO_WM_UNIT_TYPE" val="l_h_i"/>
  <p:tag name="KSO_WM_UNIT_USESOURCEFORMAT_APPLY" val="0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2"/>
  <p:tag name="KSO_WM_UNIT_INDEX" val="1_3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4_1"/>
  <p:tag name="KSO_WM_UNIT_INDEX" val="1_4_1"/>
  <p:tag name="KSO_WM_UNIT_LAYERLEVEL" val="1_1_1"/>
  <p:tag name="KSO_WM_UNIT_SHADOW_SCHEMECOLOR_INDEX" val="16"/>
  <p:tag name="KSO_WM_UNIT_TYPE" val="l_h_i"/>
  <p:tag name="KSO_WM_UNIT_USESOURCEFORMAT_APPLY" val="0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4_3"/>
  <p:tag name="KSO_WM_UNIT_INDEX" val="1_4_3"/>
  <p:tag name="KSO_WM_UNIT_LAYERLEVEL" val="1_1_1"/>
  <p:tag name="KSO_WM_UNIT_SHADOW_SCHEMECOLOR_INDEX" val="16"/>
  <p:tag name="KSO_WM_UNIT_TYPE" val="l_h_i"/>
  <p:tag name="KSO_WM_UNIT_USESOURCEFORMAT_APPLY" val="0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2"/>
  <p:tag name="KSO_WM_UNIT_INDEX" val="1_4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YPE" val="l_h_a"/>
  <p:tag name="KSO_WM_UNIT_USESOURCEFORMAT_APPLY" val="0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custom20230896_5*l_h_i*1_5_1"/>
  <p:tag name="KSO_WM_UNIT_INDEX" val="1_5_1"/>
  <p:tag name="KSO_WM_UNIT_LAYERLEVEL" val="1_1_1"/>
  <p:tag name="KSO_WM_UNIT_SHADOW_SCHEMECOLOR_INDEX" val="16"/>
  <p:tag name="KSO_WM_UNIT_TYPE" val="l_h_i"/>
  <p:tag name="KSO_WM_UNIT_USESOURCEFORMAT_APPLY" val="0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896_5*l_h_i*1_5_3"/>
  <p:tag name="KSO_WM_UNIT_INDEX" val="1_5_3"/>
  <p:tag name="KSO_WM_UNIT_LAYERLEVEL" val="1_1_1"/>
  <p:tag name="KSO_WM_UNIT_SHADOW_SCHEMECOLOR_INDEX" val="16"/>
  <p:tag name="KSO_WM_UNIT_TYPE" val="l_h_i"/>
  <p:tag name="KSO_WM_UNIT_USESOURCEFORMAT_APPLY" val="0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2"/>
  <p:tag name="KSO_WM_UNIT_INDEX" val="1_5_2"/>
  <p:tag name="KSO_WM_UNIT_LAYERLEVEL" val="1_1_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7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2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739.xml><?xml version="1.0" encoding="utf-8"?>
<p:tagLst xmlns:p="http://schemas.openxmlformats.org/presentationml/2006/main">
  <p:tag name="KSO_WM_TEMPLATE_CATEGORY" val="custom"/>
  <p:tag name="KSO_WM_TEMPLATE_INDEX" val="20230896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7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78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783.xml><?xml version="1.0" encoding="utf-8"?>
<p:tagLst xmlns:p="http://schemas.openxmlformats.org/presentationml/2006/main">
  <p:tag name="KSO_WM_TEMPLATE_CATEGORY" val="custom"/>
  <p:tag name="KSO_WM_TEMPLATE_INDEX" val="20230896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5_1"/>
  <p:tag name="KSO_WM_UNIT_INDEX" val="1_5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6_1"/>
  <p:tag name="KSO_WM_UNIT_INDEX" val="1_6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28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849.xml><?xml version="1.0" encoding="utf-8"?>
<p:tagLst xmlns:p="http://schemas.openxmlformats.org/presentationml/2006/main">
  <p:tag name="KSO_WM_TEMPLATE_CATEGORY" val="custom"/>
  <p:tag name="KSO_WM_TEMPLATE_INDEX" val="20230896"/>
</p:tagLst>
</file>

<file path=ppt/tags/tag85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手术患者的康复计划设计与实施</vt:lpstr>
      <vt:lpstr>目录</vt:lpstr>
      <vt:lpstr>手术患者康复计划的设计</vt:lpstr>
      <vt:lpstr>了解患者情况</vt:lpstr>
      <vt:lpstr>制定个性化康复目标</vt:lpstr>
      <vt:lpstr>选择合适的康复手段</vt:lpstr>
      <vt:lpstr>制定康复计划时间表</vt:lpstr>
      <vt:lpstr>手术患者康复计划的实施</vt:lpstr>
      <vt:lpstr>康复计划的执行与监督</vt:lpstr>
      <vt:lpstr>患者及家属的培训与教育</vt:lpstr>
      <vt:lpstr>定期评估与调整康复计划</vt:lpstr>
      <vt:lpstr>康复过程中的注意事项</vt:lpstr>
      <vt:lpstr>手术患者康复计划的评估与优化</vt:lpstr>
      <vt:lpstr>康复效果的评价指标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2024-09-01T03:34:11.405</cp:lastPrinted>
  <dcterms:created xsi:type="dcterms:W3CDTF">2024-08-31T19:34:11Z</dcterms:created>
  <dcterms:modified xsi:type="dcterms:W3CDTF">2024-08-31T19:34:14Z</dcterms:modified>
</cp:coreProperties>
</file>