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412BF-2596-4E55-83E4-5C9775C7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FA6B4-69AC-4947-9555-07A008D8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B3873-86C3-4398-B20E-B4BC03D54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4C00F-EF36-4D96-94DB-BEF137F6A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CA2D3F-8AC3-419B-AFDC-1BF6EB6E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7B54D-8F79-4E05-856F-BD063C426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544F0-5720-40AC-84A6-40D7BF4B4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DBAD1-FC86-42E6-8739-9811E4C5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7891E-DD89-4CE4-B193-5B5840B1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5E9E5-BC00-4151-93A1-A2FA6AF8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A1925-34D6-499D-A6C1-21710E4D5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51" r:id="rId2"/>
    <p:sldLayoutId id="2147491952" r:id="rId3"/>
    <p:sldLayoutId id="2147491953" r:id="rId4"/>
    <p:sldLayoutId id="2147491954" r:id="rId5"/>
    <p:sldLayoutId id="2147491955" r:id="rId6"/>
    <p:sldLayoutId id="2147491956" r:id="rId7"/>
    <p:sldLayoutId id="2147491957" r:id="rId8"/>
    <p:sldLayoutId id="2147491958" r:id="rId9"/>
    <p:sldLayoutId id="2147491959" r:id="rId10"/>
    <p:sldLayoutId id="21474919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7.xml" /><Relationship Id="rId30" Type="http://schemas.openxmlformats.org/officeDocument/2006/relationships/tags" Target="../tags/tag184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2055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大学团建活动策划案例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团建活动目标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团建活动主题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活动时间和地点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活动内容与流程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活动预算与筹备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活动效果评估与反馈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团建活动目标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增强团队凝聚力</a:t>
            </a:r>
            <a:endParaRPr lang="zh-CN" altLang="en-US"/>
          </a:p>
        </p:txBody>
      </p:sp>
      <p:sp>
        <p:nvSpPr>
          <p:cNvPr id="10489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增强团队成员的归属感和认同感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提升团队成员之间的信任与合作精神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提高团队成员的沟通能力和协作能力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培养团队成员的责任感和使命感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提高团队协作能力</a:t>
            </a:r>
            <a:endParaRPr lang="zh-CN" altLang="en-US"/>
          </a:p>
        </p:txBody>
      </p:sp>
      <p:sp>
        <p:nvSpPr>
          <p:cNvPr id="10489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培养团队成员的责任感和归属感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增强团队成员之间的信任与默契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提高团队沟通和协作能力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提升团队整体绩效和凝聚力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培养积极向上的团队氛围</a:t>
            </a:r>
            <a:endParaRPr lang="zh-CN" altLang="en-US"/>
          </a:p>
        </p:txBody>
      </p:sp>
      <p:sp>
        <p:nvSpPr>
          <p:cNvPr id="10490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激发团队成员的积极性和创造力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培养团队成员之间的信任与默契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团建活动主题</a:t>
            </a:r>
            <a:endParaRPr lang="zh-CN" altLang="en-US"/>
          </a:p>
        </p:txBody>
      </p:sp>
      <p:sp>
        <p:nvSpPr>
          <p:cNvPr id="104915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主题选择</a:t>
            </a:r>
            <a:endParaRPr lang="zh-CN" altLang="en-US"/>
          </a:p>
        </p:txBody>
      </p:sp>
      <p:sp>
        <p:nvSpPr>
          <p:cNvPr id="10492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主题：增强团队凝聚力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主题：提高团队协作能力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主题：培养团队创新精神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主题：提升团队沟通能力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主题背景</a:t>
            </a:r>
            <a:endParaRPr lang="zh-CN" altLang="en-US"/>
          </a:p>
        </p:txBody>
      </p:sp>
      <p:sp>
        <p:nvSpPr>
          <p:cNvPr id="10492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主题应具有积极向上、激励团队的作用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团建活动主题需与团队文化和目标相契合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考虑团队成员的兴趣、需求和特点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可以结合时下热点、节日等元素增加趣味性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主题意义</a:t>
            </a:r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提高团队协作能力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培养团队精神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促进员工交流与沟通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活动时间和地点</a:t>
            </a:r>
            <a:endParaRPr lang="zh-CN" altLang="en-US"/>
          </a:p>
        </p:txBody>
      </p:sp>
      <p:sp>
        <p:nvSpPr>
          <p:cNvPr id="10494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活动时间安排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具体时间：上午9点至下午5点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活动时间：周末或节假日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活动时长：8小时左右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注意事项：提前安排好时间，避免与其他活动冲突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活动地点选择</a:t>
            </a:r>
            <a:endParaRPr lang="zh-CN" altLang="en-US"/>
          </a:p>
        </p:txBody>
      </p:sp>
      <p:sp>
        <p:nvSpPr>
          <p:cNvPr id="10495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考虑因素：交通便利性、安全性、设施完备性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注意事项：提前勘察场地、确保安全措施到位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费用预算：根据场地大小、设施使用情况确定费用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推荐地点：学校体育馆、公园、户外拓展基地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场地布置</a:t>
            </a:r>
            <a:endParaRPr lang="zh-CN" altLang="en-US"/>
          </a:p>
        </p:txBody>
      </p:sp>
      <p:sp>
        <p:nvSpPr>
          <p:cNvPr id="10495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布置内容：背景板、桌椅、灯光、音响等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场地选择：根据活动类型和人数选择合适的场地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布置原则：简洁、美观、主题鲜明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布置流程：提前规划、分工合作、注重细节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https://d.book118.com/396052055141010045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大学团建活动策划案例</vt:lpstr>
      <vt:lpstr>目录</vt:lpstr>
      <vt:lpstr>团建活动目标</vt:lpstr>
      <vt:lpstr>增强团队凝聚力</vt:lpstr>
      <vt:lpstr>提高团队协作能力</vt:lpstr>
      <vt:lpstr>培养积极向上的团队氛围</vt:lpstr>
      <vt:lpstr>团建活动主题</vt:lpstr>
      <vt:lpstr>主题选择</vt:lpstr>
      <vt:lpstr>主题背景</vt:lpstr>
      <vt:lpstr>主题意义</vt:lpstr>
      <vt:lpstr>活动时间和地点</vt:lpstr>
      <vt:lpstr>活动时间安排</vt:lpstr>
      <vt:lpstr>活动地点选择</vt:lpstr>
      <vt:lpstr>场地布置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2024-09-14T10:31:23.665</cp:lastPrinted>
  <dcterms:created xsi:type="dcterms:W3CDTF">2024-09-14T02:31:23Z</dcterms:created>
  <dcterms:modified xsi:type="dcterms:W3CDTF">2024-09-14T02:31:25Z</dcterms:modified>
</cp:coreProperties>
</file>