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E4786-C797-4913-8518-313D2DCBC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E3A48-7212-4E92-824C-E8A4CA136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4112C1-9861-4298-B209-A9EC97930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A90537-41FC-44F0-9028-5FD667C72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D7EE09-94FD-4259-A8D2-92311BDC7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19B347-21B0-4F2C-AAB9-E852DBE9E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AB8F48-900F-4B64-9974-E6CEC59AA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54EDF-EDD0-415E-8680-CAA7E3E3A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F1BA59-EAC6-4B62-9B24-1732D750C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0E7AF-2721-47B7-8C7B-9E8364D52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1767FD-5193-4829-B0EF-DA9515A07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5302521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妇产科个案护理分析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通过对妇产科个案护理的分析，探讨护理过程中的问题与解决方案，提高护理质量。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随着医疗技术的进步，人们对妇产科护理服务的需求日益增长，对护理质量的要求也越来越高。因此，对妇产科个案护理进行分析和总结，对于提高护理服务质量具有重要意义。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选择的案例具有代表性，能够反映妇产科护理中常见的问题和挑战。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案例资料完整，包括患者基本信息、病情状况、护理过程及效果等，便于分析和总结。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实际应用价值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所选案例具有一定的实际应用价值，能为妇产科护理实践提供参考和借鉴。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案例选择理由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婚姻状况：已婚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年龄：35岁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患者姓名：张女士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职业：公司职员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家庭状况：有一名未成年子女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病情简介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主诉：下腹疼痛伴阴道不规则流血10天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病史：既往无妇科疾病史，有宫内节育器放置史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检查：体温37.5℃，脉搏80次/分，血压120/80mmHg，妇科检查示子宫增大，质地中等，活动度好，无压痛，附件区未扪及异常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初步诊断：子宫肌瘤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入院后完善相关检查，确诊为子宫肌瘤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制定个体化护理计划，包括心理护理、病情观察、饮食指导等方面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根据患者病情和自身认知情况进行健康教育，介绍子宫肌瘤的病因、治疗方法及注意事项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实施护理措施，密切观察病情变化，及时调整护理计划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密切观察患者的生命体征、病情变化，及时发现异常情况并处理。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协助患者完成日常活动，如洗漱、进食、排便等，保持患者舒适。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日常照护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定期为患者更换床单、衣物，保持清洁卫生，预防感染。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卫生护理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关注患者的心理状态，倾听患者诉求，给予安慰和支持。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3542" b="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向患者及家属介绍疾病相关知识，提高患者认知水平，减轻焦虑情绪。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鼓励家庭成员参与护理，给予患者情感支持，增强治疗信心。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https://d.book118.com/396053025214010041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2024-09-08T21:09:22.314</cp:lastPrinted>
  <dcterms:created xsi:type="dcterms:W3CDTF">2024-09-08T13:09:22Z</dcterms:created>
  <dcterms:modified xsi:type="dcterms:W3CDTF">2024-09-08T13:09:24Z</dcterms:modified>
</cp:coreProperties>
</file>