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43DA3-DD33-4082-93B9-76A2B8E3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E1BC-DFF6-48A5-BB72-84DC8DCF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7449A-3824-4C4B-BC45-B6AB9FE9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E0DFA-0AC9-4F36-BC2E-D56798B79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2974C-4262-40E5-82EF-F6B919145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0DC3F-475E-4AC6-9473-356F1CED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70EA2-0D3E-4756-A771-393EA2C8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20C4C-53B9-4469-B498-4140792D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7A570-FBF8-4126-BAE8-F2C10CE3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6C2FA-4747-4DBC-9004-96A7932DF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8FA5C-9D8B-4C99-A546-5F60473A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3142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绿色食品加工要求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绿色食品加工原料选择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加工工艺与设备要求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质量安全控制体系建立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环境保护和资源利用策略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市场推广与品牌建设举措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绿色食品概述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绿色食品是指在优良生态环境中生产，按照绿色食品标准生产，实行全程质量控制，并获得绿色食品标志使用权的安全、优质食用农产品及相关产品。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强调产品出自优良生态环境，对产品实行“从土地到餐桌”全程质量控制，对产品依法实行统一的标志与管理。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绿色食品起源于20世纪90年代，我国开始发展绿色食品，并建立了绿色食品标志制度。随着人们对食品安全和环保意识的提高，绿色食品逐渐受到消费者的青睐。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目前，我国绿色食品产业已初具规模，形成了较为完善的标准体系、认证体系和监管体系。绿色食品种类不断丰富，涵盖了蔬菜、水果、粮食、肉类等多个领域。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随着消费者对食品安全和健康的关注度不断提高，绿色食品市场需求持续增长。消费者更加注重产品的品质、口感和营养价值，对绿色食品的认可度逐渐提高。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绿色食品市场将继续保持快速增长态势。一方面，国家将加大对绿色食品产业的扶持力度，推动产业健康发展；另一方面，随着科技进步和加工工艺的不断改进，绿色食品的品质和口感将得到进一步提升，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绿色食品加工原料选择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选择空气清新、水质纯净、土壤未受污染的良好生态环境区域作为原料产地。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采用有机农业或生态农业的生产管理方式，避免使用化学合成的农药、肥料等投入品。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定期对产地环境进行监测和评估，确保环境质量符合绿色食品生产要求。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原料产地环境要求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选用抗病、抗虫、高产、优质的品种，降低农药使用量和提高产品质量。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采用物理、生物等方法进行种子处理，提高种子的发芽率和抗逆性。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加强苗期管理，培育健壮的幼苗，为绿色食品的加工提供优质的原料。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培育壮苗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品种选择与培育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规范储存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采用科学的储存方法，控制温度、湿度和通风等条件，防止产品霉变、腐烂和变质。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安全运输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选择符合卫生标准的运输工具，保持清洁、干燥、通风，避免产品在运输过程中受到污染和损坏。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适时采收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根据产品的生长周期和成熟度，合理安排采收时间，保证产品的品质和营养价值。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采收、储存及运输规范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加工工艺与设备要求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使用流动清水彻底清洗原料，去除泥土、杂质和农药残留。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根据原料种类和产品要求，采用合适的去皮方法，如机械去皮、蒸汽去皮等。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针对有核的原料，如枣、杏等，采用专用去核设备，确保去核完全且不影响原料完整性。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清洗、去皮、去核等预处理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875" b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榨汁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对于需要提取汁液的原料，如水果、蔬菜等，采用榨汁机进行榨汁，分离出汁液和残渣。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根据产品要求，使用合适的切割设备将原料切割成所需大小，保持切面平整。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针对某些需要破碎的原料，如水果、蔬菜等，采用破碎机进行处理，使原料更易于加工和食用。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切割、破碎、榨汁等加工技术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采用高温杀菌、紫外线杀菌等方法，确保产品中的微生物指标符合绿色食品标准。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针对某些含有酶的原料，采用加热、酸碱处理等方法灭酶，防止酶对产品质量的影响。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采用真空包装、气调包装等保鲜技术，延长产品保质期，确保产品品质。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杀菌、灭酶、保鲜等处理方法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https://d.book118.com/396053142211010044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2024-09-13T07:02:14.642</cp:lastPrinted>
  <dcterms:created xsi:type="dcterms:W3CDTF">2024-09-12T23:02:14Z</dcterms:created>
  <dcterms:modified xsi:type="dcterms:W3CDTF">2024-09-12T23:02:16Z</dcterms:modified>
</cp:coreProperties>
</file>