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E3D40-58C9-4674-A4C7-5BB9383BB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C8FC2-AFD8-4F3B-AAD1-6802C21E9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C7129-3FB2-40BF-B01D-B550E35AA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A4882-65D4-44B5-BC55-ACA44C689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D04BB-1413-4F19-BB41-333C8D466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B639C-42EB-4F2D-B9AC-D0D1B9ED2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E8CBC2-9459-4EE5-85FC-8A8533D52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BED1D-5E38-4346-BB4C-6B17B7B04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6A9EA-3A56-43EF-AC6B-3BC381EDC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BA443-912F-4636-BE15-8458B3AC9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A6BAA-7E4D-4AE4-B1CB-4EBB51D21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53150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中国中小微企业创新能力调研分析报告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中国中小微企业创新现状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创新能力评价指标体系构建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中国中小微企业创新能力评价结果分析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中小微企业创新能力影响因素分析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提升中小微企业创新能力的建议与措施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随着中国经济进入高质量发展阶段，中小微企业在国民经济中的地位日益凸显。为了深入了解中小微企业的创新能力及其影响因素，为政府和企业提供有针对性的政策建议，我们进行了本次调研。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通过对中小微企业创新能力的调研，分析现状、问题及成因，提出针对性的政策建议，推动中小微企业创新能力的提升，促进国民经济持续健康发展。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采用问卷调查、访谈和案例分析等多种方法相结合的方式进行。问卷调查主要针对中小微企业负责人或创新团队负责人进行；访谈主要针对政府相关部门、行业协会、专家学者等进行；案例分析主要针对具有代表性的中小微企业进行深入剖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本次调研范围覆盖全国31个省、自治区、直辖市，涉及工业、农业、服务业等多个行业领域的中小微企业。调研对象主要包括中小微企业负责人或创新团队负责人、政府相关部门、行业协会、专家学者等。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中国中小微企业创新现状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76" r="370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09" r="3010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大多数中小微企业具有较强的创新意识，认识到创新是企业发展的重要驱动力。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企业内部普遍重视创新，鼓励员工提出新想法和解决方案，为创新提供良好的环境。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创新氛围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创新意识与氛围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80" b="24980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中小微企业在研发、技术引进和人才培养等方面的创新投入逐年增加。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企业的创新产出不断提升，包括专利申请、新产品开发和技术成果转化等方面。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创新投入与产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创新投入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中小微企业注重开放式创新，积极与高校、科研机构等外部资源合作，共同推动技术创新。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企业内部建立灵活的创新机制，包括跨部门协作、项目制管理和激励机制等，以激发员工的创新活力。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创新模式与机制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创新能力评价指标体系构建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评价指标的选取应遵循科学理论，确保评价结果客观、准确。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评价指标应涵盖企业创新活动的各个方面，形成一个完整的评价体系。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评价指标应具有可测量性和可获取性，便于实际操作和数据分析。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评价指标应能反映中小微企业创新能力的核心要素和关键特征。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评价指标选取原则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创新产出能力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包括专利申请数、新产品销售收入等指标，反映企业创新活动的成果产出情况。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创新环境支撑能力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包括政策环境、市场环境、技术环境等指标，反映企业所处的外部环境对创新活动的支持程度。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包括创新战略制定、创新组织架构等指标，反映企业对创新活动的管理和协调能力。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创新投入能力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包括研发经费投入、研发人员投入等指标，反映企业在创新活动中的资源投入情况。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将创新能力评价问题分解为多个层次和因素，通过两两比较的方式确定各因素的权重，最终得出综合评价结果。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层次分析法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运用模糊数学理论，将创新能力评价中的模糊因素进行量化处理，通过建立模糊评价模型得出评价结果。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模糊综合评价法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运用数学规划方法，对多个决策单元的创新效率进行评价，通过比较各决策单元相对于最佳前沿面的差距，得出创新能力的相对排名。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数据包络分析法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https://d.book118.com/396053150011010051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2024-09-16T16:38:58.548</cp:lastPrinted>
  <dcterms:created xsi:type="dcterms:W3CDTF">2024-09-16T08:38:58Z</dcterms:created>
  <dcterms:modified xsi:type="dcterms:W3CDTF">2024-09-16T08:39:00Z</dcterms:modified>
</cp:coreProperties>
</file>