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E91B6-FEE9-4597-9F81-8444857D6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1361D-90FA-4A25-AB62-628742749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BB9CF-EDBE-465E-9A1F-E05B421D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99F0E-82C1-470B-BC4C-98C0F8EEC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F6F08-548F-457D-97C2-08EBF759E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62163-2888-4F04-9885-D40725D80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87E85E-E222-4ABC-8F78-DFC41DA1C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39F3D-0219-40A7-9FCE-D65831E71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6B18E-E62D-43BA-BF4D-4F1CD53F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AC19B-DAAF-4ED4-B4C3-EDFB8A748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198E0-E209-49C9-B49F-7765CA59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54201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无人机技术创新的思路与方法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无人机技术创新思路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无人机技术创新方法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无人机技术创新实践案例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无人机技术创新面临的挑战与机遇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推动无人机技术创新的策略与建议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当前无人机技术已经取得了显著的进步，包括自主导航、精确定位、图像识别等方面的能力。无人机已经广泛应用于航拍、农业、物流等领域。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未来无人机技术将朝着更加智能化、自主化的方向发展。无人机将具备更强的自主决策能力，能够实现更复杂的任务。同时，无人机将与人工智能、大数据等技术融合，拓展更多应用场景。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无人机技术现状及发展趋势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创新是推动无人机技术不断发展的重要动力。通过创新，可以改进现有技术的缺陷，提高无人机的性能，降低成本，从而推动整个行业的进步。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拓展应用场景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创新可以帮助无人机拓展更多的应用场景。例如，通过技术创新，无人机可以应用于环境监测、灾害救援等领域，为社会带来更多的便利和价值。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在激烈的市场竞争中，创新是提高企业竞争力的关键。通过创新，企业可以开发出更具市场竞争力的产品和服务，从而赢得更多的市场份额和客户信赖。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创新在无人机领域的重要性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无人机技术创新思路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高效能动力技术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研发更高效、更轻量的电池、燃料电池等动力技术，提升无人机续航能力。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精准导航与控制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提高无人机的导航精度和稳定性，实现在复杂环境下的可靠飞行。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高清低延迟图像传输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优化图像传输技术，降低传输延迟，提升远程操控的实时性和准确性。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突破传统技术瓶颈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利用5G网络的高带宽和低延迟特性，提升无人机图像传输速度和远程控制效率。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计算机视觉与图像处理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借助计算机视觉技术，增强无人机的环境感知和目标识别能力。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将AI和机器学习技术应用于无人机，实现自主飞行、智能避障、目标识别等功能。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跨领域技术融合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多机协同与编队飞行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探索多架无人机之间的协同工作机制，实现编队飞行、任务分配等高级功能。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自主飞行与决策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研发先进的自主飞行算法，使无人机能够在复杂环境下自主规划航线、完成任务。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智能感知与避障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通过集成多种传感器，实现无人机对环境的全面感知和实时避障。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智能化与自主化发展方向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无人机技术创新方法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深入了解无人机应用领域中的用户需求，包括航程、载荷、稳定性等方面的具体要求，为创新提供方向。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研究无人机市场的发展趋势，关注新兴应用领域和市场空白，为创新提供市场依据。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根据用户需求和市场趋势，进行针对性的无人机设计，包括硬件结构、控制系统、传感器等方面的定制化开发。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基于需求驱动的创新方法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基于技术预测的创新方法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前沿技术跟踪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关注无人机领域的前沿技术动态，如新材料、新能源、人工智能等，及时引入先进技术为创新提供支持。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技术趋势分析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分析无人机技术的发展趋势，预测未来可能出现的技术变革和突破点，为创新提供技术方向。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跨领域技术融合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探索将其他领域的技术与无人机技术相结合，如通信技术、生物技术、光学技术等，创造新的应用和价值。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原型开发与测试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通过快速原型开发方法，将创新想法转化为实际产品，并进行实际测试和验证，收集反馈数据。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对测试数据进行深入分析，发现产品存在的问题和性能瓶颈，提出优化方案并进行改进。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持续迭代升级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在优化方案的基础上，进行产品的持续迭代开发，不断提升无人机的性能、稳定性和可靠性。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基于迭代优化的创新方法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https://d.book118.com/396054201114010045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2024-09-14T04:59:48.589</cp:lastPrinted>
  <dcterms:created xsi:type="dcterms:W3CDTF">2024-09-13T20:59:48Z</dcterms:created>
  <dcterms:modified xsi:type="dcterms:W3CDTF">2024-09-13T20:59:50Z</dcterms:modified>
</cp:coreProperties>
</file>