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AA5CB-CB29-4B67-878B-CFA204539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A917A-EA9B-4E38-9C61-51A05FBAB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48598-0DC0-457D-8C49-82C8BC697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13C79-C065-4D30-A0E1-45C9CA9EE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3DC736-2A33-427F-8E94-F44E6D94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9F4B34-AC43-481E-9786-2E8C676FF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3CA6C-E3D5-423F-9196-0E6068843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61B09-31CF-4FA7-A46C-10F41228D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2433F-AB69-4872-9C40-C5E8380DF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B6CBA-0401-4696-9F29-8C8C5B89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7A747-4ED5-42B8-9E67-2A00E8590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000001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运动与健康调查报告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运动与健康的关系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运动与健康的调查方法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近年来，随着生活节奏的加快和工作压力的增加，越来越多的人开始关注健康问题。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运动作为保持健康的重要方式之一，已经被广泛认可。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但是，不同人群对于运动的认识和参与程度存在差异，因此需要进行深入调查和研究。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分析运动与健康之间的关系。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提出促进运动和健康的建议和措施。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了解不同人群对于运动的认识和参与程度。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运动与健康的关系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运动能够增强免疫系统的功能，提高身体抵抗力，减少疾病的发生。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运动有助于消耗热量，控制体重，降低肥胖的风险。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促进心血管健康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运动能够降低血压、心率和胆固醇水平，减少心血管疾病的风险。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改善呼吸系统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运动能够增强肺部功能，改善呼吸系统健康，减少呼吸道疾病的发生。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运动对身体健康的影响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运动能够帮助释放压力，减轻焦虑和抑郁等心理问题。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运动能够促进身体释放内啡肽等愉悦物质，提高情绪和幸福感。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提高情绪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运动能够帮助增强自信心和自尊心，提高自我价值感。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运动能够帮助调整睡眠节律，改善睡眠质量，缓解失眠等问题。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改善睡眠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运动对心理健康的影响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适当的运动能够帮助放松身心，缓解疲劳，提高工作效率。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增加乐趣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培养毅力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运动能够提供社交机会，增进人际交往，增强社会支持网络。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运动能够提供乐趣和享受，丰富生活内容，增加生活乐趣。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运动能够培养毅力和意志力，帮助克服困难和挑战自我。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运动对生活品质的影响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运动与健康的调查方法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确定调查目的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明确调查的目标和意图，为后续的数据收集和分析提供指导。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选择调查对象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根据调查目的选择合适的调查对象，可以是特定的人群或地区。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根据调查目的和对象，设计包含相关问题的问卷，确保问题具有针对性和可操作性。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https://d.book118.com/396100000134010100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2024-09-24T17:15:29.970</cp:lastPrinted>
  <dcterms:created xsi:type="dcterms:W3CDTF">2024-09-24T09:15:29Z</dcterms:created>
  <dcterms:modified xsi:type="dcterms:W3CDTF">2024-09-24T09:15:32Z</dcterms:modified>
</cp:coreProperties>
</file>