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59398C-EC7A-4ABD-A9E6-03B5CDADA7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6D594E-2138-4B7E-9BAD-C26C49910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612B95-81F7-40A8-B9C7-4945F56F73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AA626A-68E3-46FD-868C-09BA2DFF03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28DF12-3C6C-40F4-A617-33F098B1EB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D3939A-1E7D-4298-BFDC-BC1410055E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228997-2BAB-455E-904E-977398332E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7259C5-C9B7-4681-B993-2C253AEE06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F4E79A-599F-47CB-83C3-55395E4D35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348D96-EAE5-4052-9D5D-1CDC156CD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6434DC-70BF-4BCE-9F93-51C263F20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101130140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食堂食品卫生安全培训</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食品卫生安全基本概念与重要性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原料采购、储存与加工过程控制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餐具消毒与保洁措施实施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员工个人卫生管理要求</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食品留样、检测与报告制度建立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应急处理预案制定和演练活动组织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食品卫生安全基本概念与重要性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食品卫生安全定义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食品卫生安全的意义</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食品卫生安全定义及意义</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食品卫生安全关系到人们的生命安全和身体健康，是公共安全的重要组成部分。保障食品卫生安全有利于提高人们的生活质量，维护社会稳定和经济发展。</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食品卫生安全是指在食品生产、加工、运输、储存、销售等各个环节中，确保食品不受有害因素污染，保障食品质量，防止食品中毒和食源性疾病的发生。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国家法律法规</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地方标准规范</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国际标准规范</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25000" b="250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25000" b="250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法律法规与标准规范</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《中华人民共和国食品安全法》等相关法律法规明确规定了食品生产和经营者的法律责任，确保食品卫生安全。</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各地根据实际情况制定了一系列食品卫生安全标准和规范，对食品生产、加工、销售等环节进行具体规定。</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国际食品法典委员会（CAC）等国际组织制定的食品卫生安全标准，为各国提供了参考和借鉴。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严格遵守卫生规范</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健康检查与培训</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个人卫生要求</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食品加工操作规范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食堂从业人员职责与要求</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食堂从业人员必须严格遵守国家和地方的食品卫生安全法律法规和标准规范，确保食品加工过程中的卫生安全。</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食堂从业人员需定期接受健康检查，并参加食品卫生安全培训，提高食品卫生安全意识和操作技能。</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从业人员在食品加工过程中需遵循正确的操作规范，如生熟分开、烧熟煮透、保持清洁等，确保食品不受污染。</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从业人员需保持良好的个人卫生习惯，如勤洗手、穿戴整洁的工作服、不随地吐痰等。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https://d.book118.com/396101130140010053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7</vt:i4>
      </vt:variant>
    </vt:vector>
  </HeadingPairs>
  <TitlesOfParts>
    <vt:vector baseType="lpstr" size="1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2024-09-20T09:26:40.915</cp:lastPrinted>
  <dcterms:created xsi:type="dcterms:W3CDTF">2024-09-20T01:26:40Z</dcterms:created>
  <dcterms:modified xsi:type="dcterms:W3CDTF">2024-09-20T01:26:42Z</dcterms:modified>
</cp:coreProperties>
</file>