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OGTSIL+HAOCGF+ArialMT"/>
      <p:regular r:id="rId15"/>
    </p:embeddedFont>
    <p:embeddedFont>
      <p:font typeface="BGFPUK+MS-UIGothic"/>
      <p:regular r:id="rId16"/>
    </p:embeddedFont>
    <p:embeddedFont>
      <p:font typeface="UGOLPF+GVOLKD+MicrosoftYaHei-Bold"/>
      <p:regular r:id="rId17"/>
    </p:embeddedFont>
    <p:embeddedFont>
      <p:font typeface="FMOPWB+WQTAWI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0493A5-8988-44EE-B352-91919A192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54F602-CD0D-4308-B565-2D88EE281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49D672-D26A-4E49-B1B9-720E76222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6AEE76-8B70-4CC3-820F-B7BF48E00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BEE6C8-78F6-4EAC-A8E4-D32DD624D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F49439-0CD6-4B24-9D30-E66D381E8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DDB799-AD60-49AE-8AFE-431D0F22D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4DB22E-7803-41CE-AFD1-D2B503D16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7BACF5-3060-4132-9320-817AC8B7C4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5FCCB2-221F-40E0-A4BE-D603CBC17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BBC265-2D01-4B44-A332-9DF2CF83D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10204224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5140901" cy="2977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管柱的种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类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与用途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设计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与制作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管柱的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用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景与案例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管柱的未来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展与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趋势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OGTSIL+HAOCGF+ArialMT"/>
                <a:cs typeface="OGTSIL+HAOCGF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2400">
                <a:solidFill>
                  <a:srgbClr val="00B6FF"/>
                </a:solidFill>
                <a:latin typeface="BGFPUK+MS-UIGothic"/>
                <a:cs typeface="BGFPUK+MS-UIGothic"/>
              </a:rPr>
              <a:t>管柱的文化内涵与价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BGFPUK+MS-UIGothic"/>
                <a:cs typeface="BGFPUK+MS-UIGothic"/>
              </a:rPr>
              <a:t>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9B5F6"/>
                </a:solidFill>
                <a:latin typeface="UGOLPF+GVOLKD+MicrosoftYaHei-Bold"/>
                <a:cs typeface="UGOLPF+GVOLKD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定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与特点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GFPUK+MS-UIGothic"/>
                <a:cs typeface="BGFPUK+MS-UIGothic"/>
              </a:rPr>
              <a:t>定</a:t>
            </a:r>
            <a:r>
              <a:rPr sz="1550">
                <a:solidFill>
                  <a:srgbClr val="00B6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6FF"/>
                </a:solidFill>
                <a:latin typeface="BGFPUK+MS-UIGothic"/>
                <a:cs typeface="BGFPUK+MS-UIGothic"/>
              </a:rPr>
              <a:t>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管柱的重要性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400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GFPUK+MS-UIGothic"/>
                <a:cs typeface="BGFPUK+MS-UIGothic"/>
              </a:rPr>
              <a:t>提高管道安全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GFPUK+MS-UIGothic"/>
                <a:cs typeface="BGFPUK+MS-UIGothic"/>
              </a:rPr>
              <a:t>保障生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2000" spc="25">
                <a:solidFill>
                  <a:srgbClr val="00B6FF"/>
                </a:solidFill>
                <a:latin typeface="BGFPUK+MS-UIGothic"/>
                <a:cs typeface="BGFPUK+MS-UIGothic"/>
              </a:rPr>
              <a:t>安全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6FF"/>
                </a:solidFill>
                <a:latin typeface="BGFPUK+MS-UIGothic"/>
                <a:cs typeface="BGFPUK+MS-UIGothic"/>
              </a:rPr>
              <a:t>提高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经济</a:t>
            </a:r>
            <a:r>
              <a:rPr sz="2000" spc="25">
                <a:solidFill>
                  <a:srgbClr val="00B6FF"/>
                </a:solidFill>
                <a:latin typeface="BGFPUK+MS-UIGothic"/>
                <a:cs typeface="BGFPUK+MS-UIGothic"/>
              </a:rPr>
              <a:t>效益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丢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手工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管柱能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有效地增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道的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刚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度和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定性，降低管道破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裂、泄漏等事故的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，提高管</a:t>
            </a:r>
          </a:p>
          <a:p>
            <a:pPr marL="571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道运行的安全性。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7250" y="4031988"/>
            <a:ext cx="3212529" cy="1573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在石油、化工、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力等行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中，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管道中常常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传输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易燃、易爆、有</a:t>
            </a:r>
          </a:p>
          <a:p>
            <a:pPr marL="95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毒等危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险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丢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手工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管柱能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有效地防止管道的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形和振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，</a:t>
            </a:r>
          </a:p>
          <a:p>
            <a:pPr marL="762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保障生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安全。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3067050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丢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手工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艺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管柱的使用能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管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道的使用寿命，减少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修和更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换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频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率和成本，提高企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经济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效益。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丢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手工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艺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管柱的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史与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历</a:t>
            </a:r>
            <a:r>
              <a:rPr sz="2300">
                <a:solidFill>
                  <a:srgbClr val="00B6FF"/>
                </a:solidFill>
                <a:latin typeface="BGFPUK+MS-UIGothic"/>
                <a:cs typeface="BGFPUK+MS-UIGothic"/>
              </a:rPr>
              <a:t>史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发</a:t>
            </a:r>
            <a:r>
              <a:rPr sz="2300">
                <a:solidFill>
                  <a:srgbClr val="00B6FF"/>
                </a:solidFill>
                <a:latin typeface="BGFPUK+MS-UIGothic"/>
                <a:cs typeface="BGFPUK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木制管柱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15135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天然、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朴、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BGFPUK+MS-UIGothic"/>
                <a:cs typeface="BGFPUK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63591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木制管柱由天然木材制成，外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观质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朴自然，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给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人以温馨、舒适的感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觉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。由于木材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的可再生性，木制管柱也具有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环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保的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点。常用于家居装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饰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、家具制作等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FFFFFF"/>
                </a:solidFill>
                <a:latin typeface="BGFPUK+MS-UIGothic"/>
                <a:cs typeface="BGFPUK+MS-UIGothic"/>
              </a:rPr>
              <a:t>域。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金属管柱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22626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代感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结实</a:t>
            </a:r>
            <a:r>
              <a:rPr sz="1500">
                <a:solidFill>
                  <a:srgbClr val="FFFFFF"/>
                </a:solidFill>
                <a:latin typeface="BGFPUK+MS-UIGothic"/>
                <a:cs typeface="BGFPUK+MS-UIGothic"/>
              </a:rPr>
              <a:t>、耐腐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6FF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B6FF"/>
                </a:solidFill>
                <a:latin typeface="BGFPUK+MS-UIGothic"/>
                <a:cs typeface="BGFPUK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293101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金属管柱通常由不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锈钢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、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合金等金属材料制成，具有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烈的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代感，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结实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耐用。同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，金属管柱耐腐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蚀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，不易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受潮和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形，因此广泛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用于建筑、工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等</a:t>
            </a:r>
            <a:r>
              <a:rPr sz="1500">
                <a:solidFill>
                  <a:srgbClr val="005B8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5B80"/>
                </a:solidFill>
                <a:latin typeface="BGFPUK+MS-UIGothic"/>
                <a:cs typeface="BGFPUK+MS-UIGothic"/>
              </a:rPr>
              <a:t>域。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GFPUK+MS-UIGothic"/>
                <a:cs typeface="BGFPUK+MS-UIGothic"/>
              </a:rPr>
              <a:t>玻璃管柱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B6FF"/>
                </a:solidFill>
                <a:latin typeface="BGFPUK+MS-UIGothic"/>
                <a:cs typeface="BGFPUK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https://d.book118.com/396102042240010051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OGTSIL+HAOCGF+ArialMT</vt:lpstr>
      <vt:lpstr>Times New Roman</vt:lpstr>
      <vt:lpstr>SimSun</vt:lpstr>
      <vt:lpstr>BGFPUK+MS-UIGothic</vt:lpstr>
      <vt:lpstr>UGOLPF+GVOLKD+MicrosoftYaHei-Bold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2024-09-18T00:54:28.113</cp:lastPrinted>
  <dcterms:created xsi:type="dcterms:W3CDTF">2024-09-17T16:54:28Z</dcterms:created>
  <dcterms:modified xsi:type="dcterms:W3CDTF">2024-09-17T16:54:29Z</dcterms:modified>
</cp:coreProperties>
</file>