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68B81C-C109-4830-B79F-3A98FD0137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1F2DE3-409B-4DE9-849A-A3016C8643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829C93-F4EC-4900-BDC5-549F647EAE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149FF9-01DA-430E-ADCD-0AC4B5D4AC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F5C1C5-43CE-492A-AB90-59BF41F445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DED213-BFFE-4725-98B1-1A59325D61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582131-5415-4643-B91E-D526ED8B6B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FEE151-874D-4167-81E7-5743227FC4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1A82E2-BE6A-4D9E-B965-295E4AA371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66F444-2094-4980-B850-60E7F6F816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37DAA1-EC0F-484C-BF73-A58ED6D8DB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6102223142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车间安全教育培训总结与反思</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solidFill>
                <a:latin typeface="Microsoft Yahei"/>
                <a:ea typeface="Microsoft Yahei"/>
                <a:cs typeface="Microsoft Yahei"/>
              </a:rPr>
              <a:t>汇报人：&lt;XXX&gt;</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solidFill>
                <a:latin typeface="Microsoft Yahei"/>
                <a:ea typeface="Microsoft Yahei"/>
                <a:cs typeface="Microsoft Yahei"/>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培训实施过程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培训效果评估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培训存在问题与反思</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改进措施与建议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培训概述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通过培训，使员工充分认识到车间安全的重要性，提高安全意识。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增强员工安全意识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掌握安全操作规程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042" r="170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预防安全事故发生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7750" b="7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确保员工熟悉并掌握车间的安全操作规程和安全防护措施。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通过培训，降低安全事故发生的概率，保障员工生命安全和公司财产安全。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培训目标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详细解读车间的各项安全规章制度，包括进入车间须知、操作规程、应急预案等。</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安全规章制度</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结合实际案例，分析车间内可能出现的安全事故及其原因，提高员工对安全事故的警觉性。</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事故案例分析</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指导员工正确使用车间内的安全防护设备，如护目镜、手套、耳塞等。</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安全防护设备使用</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培训员工掌握应对突发事件的应急处理措施，如火灾、泄漏等。</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应急处理措施</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培训内容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通过讲解、演示、图解等方式，向员工传授安全知识和技能。</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750" r="1675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20917" r="2091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理论授课</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组织员工进行实际操作演练，模拟突发事件，提高员工的应急处理能力。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实操演练</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对员工的培训成果进行考核评估，确保员工真正掌握了安全知识和技能。</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考核评估</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培训实施过程</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培训内容涵盖了车间安全规章制度、危险源识别、个人防护用品使用等多个方面，信息量大且全面。</a:t>
            </a:r>
          </a:p>
        </p:txBody>
      </p:sp>
      <p:pic>
        <p:nvPicPr>
          <p:cNvPr id="6" name="Picture 6"/>
          <p:cNvPicPr>
            <a:picLocks noChangeAspect="1"/>
          </p:cNvPicPr>
          <p:nvPr/>
        </p:nvPicPr>
        <p:blipFill>
          <a:blip r:embed="rId2"/>
          <a:srcRect t="12500" b="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内容丰富性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采用图文并茂的方式进行讲解，使得安全知识更加直观易懂。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讲解方式</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培训师在讲解过程中穿插了多个互动环节，鼓励员工提问和参与讨论。</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互动性</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安全知识讲解</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模拟演练</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模拟车间突发情况，指导员工如何正确应对和处置，增强了实战性。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操作规范性</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对车间常见设备的安全操作进行了现场演示，强调了规范操作的重要性。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员工参与</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鼓励员工亲自动手操作，在实际操作中发现问题并及时纠正。</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542" r="1654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安全操作演示</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应急处理演练</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预案完整性</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演练内容与车间可能发生的突发事件紧密结合，预案设计合理完整。</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快速响应</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在模拟演练中，员工能够迅速做出反应，按照预案流程进行处置。</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总结反馈</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每次演练后都进行总结反馈，针对存在的问题提出改进意见和建议。</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培训效果评估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总结词：客观评估</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详细描述：通过理论考试，可以客观地评估员工对安全知识的掌握程度，确保员工具备基本的安全意识和操作规范。</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理论考试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总结词：实践应用</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详细描述：实操考核是检验员工在实际操作中能否正确应用安全知识和技能的有效手段，有助于发现员工的操作短板。</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实操考核</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总结词：主观反馈</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solidFill>
                <a:latin typeface="Microsoft Yahei"/>
                <a:ea typeface="Microsoft Yahei"/>
                <a:cs typeface="Microsoft Yahei"/>
              </a:rPr>
              <a:t>详细描述：通过调查问卷、面对面沟通等方式收集员工对培训的反馈意见，了解培训的优点和不足，为后续培训提供改进依据。</a:t>
            </a:r>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员工反馈</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培训存在问题与反思</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04</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https://d.book118.com/396102223142010034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2024-09-03T23:18:28.703</cp:lastPrinted>
  <dcterms:created xsi:type="dcterms:W3CDTF">2024-09-03T15:18:28Z</dcterms:created>
  <dcterms:modified xsi:type="dcterms:W3CDTF">2024-09-03T15:18:30Z</dcterms:modified>
</cp:coreProperties>
</file>