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9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30A71-89F2-4C64-9FC8-EAD34C3D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84C64-8AC6-41F4-8B0E-C5CE2A69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C245D-A8D9-495C-A179-169C5B001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F6AA4-C8D1-4993-95F6-728BB981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BD73C-12FA-4A42-8925-578B8E02B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7E9ED2-1222-44ED-BB97-D36D9BF99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156ED-1E26-4136-B70D-2D743ED9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641A7-EE4A-42DC-8202-209F9C8DE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AFD0F-50A2-466B-93E9-9A26807C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38E65-C977-4330-B946-B7CB9D472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252B9-9D8F-4F3B-BEF5-3230AC6A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520" r:id="rId2"/>
    <p:sldLayoutId id="2147490521" r:id="rId3"/>
    <p:sldLayoutId id="2147490522" r:id="rId4"/>
    <p:sldLayoutId id="2147490523" r:id="rId5"/>
    <p:sldLayoutId id="2147490524" r:id="rId6"/>
    <p:sldLayoutId id="2147490525" r:id="rId7"/>
    <p:sldLayoutId id="2147490526" r:id="rId8"/>
    <p:sldLayoutId id="2147490527" r:id="rId9"/>
    <p:sldLayoutId id="2147490528" r:id="rId10"/>
    <p:sldLayoutId id="214749052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30" Type="http://schemas.openxmlformats.org/officeDocument/2006/relationships/tags" Target="../tags/tag128.xml" /><Relationship Id="rId31" Type="http://schemas.openxmlformats.org/officeDocument/2006/relationships/tags" Target="../tags/tag129.xml" /><Relationship Id="rId32" Type="http://schemas.openxmlformats.org/officeDocument/2006/relationships/tags" Target="../tags/tag130.xml" /><Relationship Id="rId33" Type="http://schemas.openxmlformats.org/officeDocument/2006/relationships/tags" Target="../tags/tag131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030141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江西南昌万达城水上嘉年华景区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60103" y="1974378"/>
            <a:ext cx="394519" cy="446078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17845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添加目录文本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5654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65024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72368" y="1974378"/>
            <a:ext cx="394519" cy="446078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279072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景区概述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276880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26250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884633" y="1974378"/>
            <a:ext cx="394519" cy="446078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440298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景点介绍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438107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387477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496898" y="1974378"/>
            <a:ext cx="394519" cy="446078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01525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旅游攻略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599333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548703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109163" y="1974378"/>
            <a:ext cx="394519" cy="446078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762751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文化内涵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760560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709930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721428" y="1974378"/>
            <a:ext cx="394519" cy="446078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923978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环境保护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921786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871156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7" name="图片 40" descr="0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33693" y="1974378"/>
            <a:ext cx="394519" cy="446078"/>
          </a:xfrm>
          <a:prstGeom prst="rect">
            <a:avLst/>
          </a:prstGeom>
        </p:spPr>
      </p:pic>
      <p:sp>
        <p:nvSpPr>
          <p:cNvPr id="1048814" name="标题"/>
          <p:cNvSpPr txBox="1"/>
          <p:nvPr>
            <p:custDataLst>
              <p:tags r:id="rId30"/>
            </p:custDataLst>
          </p:nvPr>
        </p:nvSpPr>
        <p:spPr>
          <a:xfrm>
            <a:off x="1085204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安全须知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5" name="直接连接符 43"/>
          <p:cNvCxnSpPr/>
          <p:nvPr>
            <p:custDataLst>
              <p:tags r:id="rId31"/>
            </p:custDataLst>
          </p:nvPr>
        </p:nvCxnSpPr>
        <p:spPr>
          <a:xfrm flipH="1">
            <a:off x="1083013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32"/>
            </p:custDataLst>
          </p:nvPr>
        </p:nvSpPr>
        <p:spPr>
          <a:xfrm>
            <a:off x="1032383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柒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  <p:sp>
        <p:nvSpPr>
          <p:cNvPr id="104888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景区概述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892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江西南昌市红谷滩新区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交通便利，有地铁、公交等多种交通方式可达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距离南昌市中心约15公里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紧邻赣江，与南昌之星隔江相望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景区规模</a:t>
            </a:r>
            <a:endParaRPr lang="zh-CN" altLang="en-US"/>
          </a:p>
        </p:txBody>
      </p:sp>
      <p:sp>
        <p:nvSpPr>
          <p:cNvPr id="10489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占地面积：约XX万平方米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投资金额：约XX亿元人民币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景点数量：XX个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设施：水上乐园、主题公园、商业街等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景区特色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丰富的水上娱乐项目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独特的嘉年华主题活动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融合了南昌当地的文化元素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优美的自然景观和人工景观相结合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旅游价值</a:t>
            </a:r>
            <a:endParaRPr lang="zh-CN" altLang="en-US"/>
          </a:p>
        </p:txBody>
      </p:sp>
      <p:sp>
        <p:nvSpPr>
          <p:cNvPr id="10491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文化体验：感受南昌本地文化和历史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自然风光：优美的湖泊和园林景观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旅游配套：完善的旅游设施和服务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娱乐休闲：水上嘉年华等娱乐项目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  <p:sp>
        <p:nvSpPr>
          <p:cNvPr id="104918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景点介绍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水上乐园</a:t>
            </a:r>
            <a:endParaRPr lang="zh-CN" altLang="en-US"/>
          </a:p>
        </p:txBody>
      </p:sp>
      <p:sp>
        <p:nvSpPr>
          <p:cNvPr id="10492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设施：拥有各种水上设施，如水滑梯、漂流河、人工海浪池等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活动：定期举办水上嘉年华活动，吸引大量游客前来参与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特色：融合了南昌当地的文化元素，展现出独特的水上文化魅力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体验：游客可以在水上乐园中尽情玩耍，感受清凉的水上乐趣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嘉年华游乐设施</a:t>
            </a:r>
            <a:endParaRPr lang="zh-CN" altLang="en-US"/>
          </a:p>
        </p:txBody>
      </p:sp>
      <p:sp>
        <p:nvSpPr>
          <p:cNvPr id="10492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设施种类：包括旋转木马、过山车等传统游乐设施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设施特色：结合水元素，打造独特的水上嘉年华体验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设施安全：配备专业的维护团队，确保游客安全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设施更新：定期更新游乐设施，保持新鲜感和吸引力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主题活动区</a:t>
            </a:r>
            <a:endParaRPr lang="zh-CN" altLang="en-US"/>
          </a:p>
        </p:txBody>
      </p:sp>
      <p:sp>
        <p:nvSpPr>
          <p:cNvPr id="104934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儿童游乐区：提供各种儿童游乐设施，适合家庭亲子游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极限挑战区：设有高空滑索、蹦极等极限运动项目，满足冒险爱好者的需求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浪漫爱情区：设有情人桥、心形花坛等浪漫设施，适合情侣约会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文化演艺区：定期举办各种文艺演出、民俗表演等活动，展示当地文化特色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配套设施</a:t>
            </a:r>
            <a:endParaRPr lang="zh-CN" altLang="en-US"/>
          </a:p>
        </p:txBody>
      </p:sp>
      <p:sp>
        <p:nvSpPr>
          <p:cNvPr id="104938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娱乐设施：拥有各种游乐设施和表演节目，让游客充分体验水上嘉年华的乐趣。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购物设施：提供各种特色商品和纪念品，满足游客的购物需求。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餐饮设施：提供各种美食和饮品，满足游客的口味需求。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住宿设施：提供多种类型的客房，满足不同需求的游客。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  <p:sp>
        <p:nvSpPr>
          <p:cNvPr id="104944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旅游攻略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最佳旅游时间</a:t>
            </a:r>
            <a:endParaRPr lang="zh-CN" altLang="en-US"/>
          </a:p>
        </p:txBody>
      </p:sp>
      <p:sp>
        <p:nvSpPr>
          <p:cNvPr id="104947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春季：3月-5月，气温适宜，适合户外活动和游览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夏季：6月-8月，水上嘉年华景区的水上项目比较受欢迎，但需要注意防晒和保湿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秋季：9月-11月，秋高气爽，适合户外徒步和赏景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冬季：12月-2月，虽然比较冷，但可以体验滑雪等冬季项目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交通指南</a:t>
            </a:r>
            <a:endParaRPr lang="zh-CN" altLang="en-US"/>
          </a:p>
        </p:txBody>
      </p:sp>
      <p:sp>
        <p:nvSpPr>
          <p:cNvPr id="10495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长途汽车：南昌市内有多个长途汽车站，可选择离景区最近的长途汽车站前往。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公交：南昌市内有完善的公交系统，可选择离景区最近的公交站乘坐公交车前往。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飞机：南昌市内拥有多个机场，可选择离景区最近的机场前往。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火车：南昌市内有多座火车站，可选择离景区最近的火车站下车。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住宿推荐</a:t>
            </a:r>
            <a:endParaRPr lang="zh-CN" altLang="en-US"/>
          </a:p>
        </p:txBody>
      </p:sp>
      <p:sp>
        <p:nvSpPr>
          <p:cNvPr id="10495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江西南昌万达城酒店：豪华舒适，设施齐全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南昌万达嘉华酒店：五星级，服务一流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南昌万达文华酒店：四星级，性价比高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0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南昌万达希尔顿酒店：三星级，经济实惠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https://d.book118.com/396103014131010053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1"/>
  <p:tag name="KSO_WM_UNIT_INDEX" val="1_7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3"/>
  <p:tag name="KSO_WM_UNIT_INDEX" val="1_7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2"/>
  <p:tag name="KSO_WM_UNIT_INDEX" val="1_7_2"/>
  <p:tag name="KSO_WM_UNIT_LAYERLEVEL" val="1_1_1"/>
  <p:tag name="KSO_WM_UNIT_PRESET_TEXT" val="柒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微软雅黑</vt:lpstr>
      <vt:lpstr>宋体</vt:lpstr>
      <vt:lpstr>Office Theme</vt:lpstr>
      <vt:lpstr>江西南昌万达城水上嘉年华景区</vt:lpstr>
      <vt:lpstr>目录</vt:lpstr>
      <vt:lpstr>添加章节标题</vt:lpstr>
      <vt:lpstr>景区概述</vt:lpstr>
      <vt:lpstr>地理位置</vt:lpstr>
      <vt:lpstr>景区规模</vt:lpstr>
      <vt:lpstr>景区特色</vt:lpstr>
      <vt:lpstr>旅游价值</vt:lpstr>
      <vt:lpstr>景点介绍</vt:lpstr>
      <vt:lpstr>水上乐园</vt:lpstr>
      <vt:lpstr>嘉年华游乐设施</vt:lpstr>
      <vt:lpstr>主题活动区</vt:lpstr>
      <vt:lpstr>配套设施</vt:lpstr>
      <vt:lpstr>旅游攻略</vt:lpstr>
      <vt:lpstr>最佳旅游时间</vt:lpstr>
      <vt:lpstr>交通指南</vt:lpstr>
      <vt:lpstr>住宿推荐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2024-09-20T08:11:58.713</cp:lastPrinted>
  <dcterms:created xsi:type="dcterms:W3CDTF">2024-09-20T00:11:58Z</dcterms:created>
  <dcterms:modified xsi:type="dcterms:W3CDTF">2024-09-20T00:12:01Z</dcterms:modified>
</cp:coreProperties>
</file>