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0955-8886-4C3D-A172-F25A3283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F922-9D46-47F9-9CD3-F6E6BDFB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13BE-D0E1-40C7-AAF3-4AC49B25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4328D-DF2C-4406-90B9-4D51B3A8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32AB6-FEA6-4B0F-9428-4CB0DFEDA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2AC16-CBFC-4764-9706-AC8A79BA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D0B42-3CFD-4CEB-85DA-D9C4680F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AA8D-9991-4DEC-9FA0-CB16D426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7640C-5C72-4126-A81A-22021D59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090E4-B352-4F7C-BD44-97B3B871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BC49-FBFF-4B82-AE43-6D5DEDA1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03212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良性阵发性位置性眩晕的症状与诊断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良性阵发性位置性眩晕的治疗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良性阵发性位置性眩晕的预防与康复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良性阵发性位置性眩晕的最新研究进展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良性阵发性位置性眩晕（BPPV）是一种常见的眩晕疾病，主要特点是头部位置改变时出现短暂的眩晕和眼震。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BPPV具有自限性，大多数患者可在数周内自行缓解，但容易反复发作。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BPPV的病因通常与头部外伤、内耳疾病、年龄增长等因素有关。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BPPV的病理机制主要是由于耳石脱落，导致耳石器功能紊乱，进而引发眩晕和眼震。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BPPV在人群中的发病率较高，约为0.4-1.0%。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BPPV可发生在任何年龄段，但以老年人和头部受过外伤的人较为常见。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女性比男性更容易患上BPPV。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良性阵发性位置性眩晕的症状与诊断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患者在头部或身体位置改变时，出现短暂的眩晕，通常持续数秒至1分钟。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短暂的眩晕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眩晕发作时，患者可能伴随恶心和呕吐的症状。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患者在眩晕发作后可能出现平衡失调，需要时间恢复。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平衡失调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部分患者可能出现与体位相关的耳石症状，如眼球震颤、听力下降等。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耳石症状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根据患者的症状，如短暂的眩晕、恶心、呕吐、平衡失调等，初步判断是否符合良性阵发性位置性眩晕的诊断标准。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体位试验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进行体位试验，通过观察患者在特定体位下的眼球震颤和眩晕表现，进一步确诊良性阵发性位置性眩晕。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通常不作为良性阵发性位置性眩晕的必要诊断依据，但对于排除其他潜在疾病，如脑部肿瘤、脑血管疾病等，具有重要意义。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https://d.book118.com/396103212042010033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2024-09-01T18:31:15.944</cp:lastPrinted>
  <dcterms:created xsi:type="dcterms:W3CDTF">2024-09-01T10:31:15Z</dcterms:created>
  <dcterms:modified xsi:type="dcterms:W3CDTF">2024-09-01T10:31:17Z</dcterms:modified>
</cp:coreProperties>
</file>