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A35A9D-6BA6-47F0-BC04-9860F29A4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D6F2C-C246-42F6-867A-2604CDB1D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D8FE7-A201-4EA8-9C9A-B366FC9BB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097152-7553-4426-9BED-BDD077ABE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C34D08-167A-4936-9556-182EE8FEB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B38C2F-5B8B-41E7-8B92-6208237C5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94A117-A7BE-490B-B2A9-C6EC70994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8BADEC-E4CE-4005-B70B-60CA779B1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89711C-1C9A-41DC-8549-74072D279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05C78-9F63-4129-B493-21046409E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C78BE1-9C51-4003-9477-934C9EBE0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16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8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19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11102412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直播间活动策划方案培训课件策划案例分享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直播间活动概述与目标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策划流程与关键步骤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创意设计与内容规划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技术支持与运营保障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营销推广策略制定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直播间活动概述与目标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744" b="67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直播间活动是指在网络直播平台上，主播或运营团队为吸引观众、提高观众参与度和粘性，而策划的一系列互动环节和特色内容。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根据活动目的和形式，直播间活动可分为新主播首秀、节日庆典、粉丝互动、产品推广、公益活动等类型。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直播间活动定义及分类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9958" b="995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直播间活动目标设定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提高直播间观看人数和观看时长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增强观众与主播之间的互动和粘性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提升直播间品牌知名度和影响力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促进产品销售或转化潜在用户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某电商平台在直播间策划了一场限时秒杀活动，通过主播介绍产品特点和使用方法，吸引大量观众参与购买，最终实现了销售目标的超额完成。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某知名主播在生日当天，策划了一场线上庆祝活动，通过粉丝送礼物、互动游戏等环节，成功吸引了大量粉丝参与，提高了粉丝的忠诚度和活跃度。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某公益组织在直播间开展了一次线上募捐活动，通过主播讲述受助者的故事和现场连线受助者，感动了众多观众并纷纷慷慨解囊，最终筹集到了超过预期的善款。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策划流程与关键步骤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分析目标受众，了解他们的需求和兴趣点，以便制定更有针对性的策划方案。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明确直播间的定位和风格，包括主播形象、直播场景、互动方式等。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确定直播活动的主题和目的，例如新品发布、品牌推广、促销活动等。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明确主题和定位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87" r="12487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制定直播流程和时间安排，包括开场白、主题介绍、互动环节、结束语等。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设计吸引人的直播标题和封面，提高观众点击率。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策划有趣的互动环节，如抽奖、答题、弹幕互动等，提高观众参与度和粘性。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制定应急预案，应对可能出现的突发情况，如网络故障、主播失误等。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调配主播、助理、摄影师等直播团队人员，明确各自职责和工作流程。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协调相关部门提供必要的支持和资源，如产品样品、宣传资料等。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准备直播所需的设备和道具，如摄像机、麦克风、灯光、背景板等。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确保网络环境和带宽满足直播需求，避免出现卡顿、掉线等问题。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资源准备与调配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按照计划进行直播活动，注意主播形象和言辞举止，保持积极互动和良好氛围。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记录直播过程中的亮点和不足，以便后续总结和改进。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实时监控直播数据和观众反馈，及时调整策略和内容，提高直播效果。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在直播结束后及时发布回放视频和相关素材，延续活动影响力和观众关注度。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8041" b="1804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8041" b="1804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执行、监控及调整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创意设计与内容规划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根据直播目的和受众，设定独特、吸引人的主题，如“未来科技展”、“潮流生活秀”等。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主题设定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呈现形式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运用色彩、布局、动态效果等视觉元素，打造符合主题的直播间氛围，提升观众观看体验。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结合直播内容，选择适合的呈现形式，如访谈、讲座、互动游戏等，保持观众兴趣和参与度。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创意构思及呈现方式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设计有趣的开场环节，如短视频、互动问答等，迅速吸引观众注意力。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开场引入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根据直播主题，安排丰富的内容，如产品介绍、行业分析、实用技巧等，满足观众需求。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主题内容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在直播过程中设置亮点环节，如嘉宾分享、独家优惠等，提升观众期待和黏性。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亮点呈现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内容结构设计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互动环节设置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实时互动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通过弹幕、评论等方式与观众进行实时互动，解答疑问、收集反馈，增强参与感。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抽奖环节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设置吸引人的抽奖活动，如幸运观众、答题赢奖等，激发观众参与热情。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话题讨论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发起与直播主题相关的话题讨论，引导观众积极参与，提高直播间活跃度。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某美妆直播间邀请知名化妆师进行在线教学，分享化妆技巧和产品推荐，同时设置实时互动环节解答观众问题，提升用户黏性。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某品牌直播间以“未来科技”为主题，打造充满科技感的视觉效果，并通过虚拟现实技术展示产品特点，吸引大量观众关注。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某游戏直播间策划了一场线上挑战赛，邀请游戏高手进行对决，并通过弹幕投票等方式让观众参与其中，成功提高了直播间活跃度和观众参与度。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案例分享：优秀创意展示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https://d.book118.com/396111024123010043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2024-09-11T11:53:01.137</cp:lastPrinted>
  <dcterms:created xsi:type="dcterms:W3CDTF">2024-09-11T03:53:01Z</dcterms:created>
  <dcterms:modified xsi:type="dcterms:W3CDTF">2024-09-11T03:53:03Z</dcterms:modified>
</cp:coreProperties>
</file>