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E7F3B-A43F-4A6D-A1E5-8A286AB7A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CF9B2-3888-438C-9ACA-CD65882F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7594C-DE00-4969-88E6-FAFE3ED5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35C58-7485-4EE1-B2CE-065BD1D93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BA76D9-4CDC-49FD-8722-91BAF37C0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308A90-A0C6-4FB0-B0A3-1A16417A2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7E69E8-67BE-4478-A36E-8A3DE3429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AD9A5-2E50-445A-B845-554446D58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4A0CB-4B65-4D13-B651-1881AE7A8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3075A-36A6-46D0-A6B9-230270E4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56AD2-2990-46B5-AF92-353CE3F18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111152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宽带通信业务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宽带通信业务概述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宽带接入技术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宽带通信业务类型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宽带通信业务运营与管理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宽带通信业务营销策略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宽带通信业务未来发展趋势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宽带通信业务概述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93" r="338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宽带通信业务是指利用宽带技术，提供高速、大容量的数据传输和多媒体通信服务的业务。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从早期的电话线拨号上网，到ADSL、光纤等技术的广泛应用，宽带通信业务经历了不断升级和拓展的过程。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46" b="17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随着互联网和移动互联网的普及，人们对高速、稳定、安全的网络需求不断增长，推动宽带通信业务市场持续扩大。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随着5G、物联网、云计算等新技术的发展和应用，宽带通信业务将迎来更加广阔的市场空间和发展机遇。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市场需求及前景分析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目前，宽带通信业务市场已经形成了以电信、联通、移动等为主导的竞争格局，同时，一些新兴的互联网企业也在积极布局宽带市场。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在宽带通信业务市场，竞争主要体现在网络覆盖、服务质量、价格等方面。各大运营商通过不断升级网络设施、提高服务质量和推出优惠套餐等手段，争夺市场份额和客户资源。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宽带接入技术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利用现有电话线，通过高频信号传输数据，实现高速互联网接入。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DSL（数字用户线路）技术原理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提供比传统拨号上网更高的数据传输速率。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高速传输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利用现有电话线路，降低布线成本。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无需重新布线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下行速率通常高于上行速率，满足大多数互联网应用需求。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上下行速率不对称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DSL技术原理及特点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采用光纤作为传输介质，通过光信号传输数据，实现超高速互联网接入。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光纤接入技术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将光纤直接接入用户家中，提供极高的数据传输速率和稳定的连接。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FTTH（光纤到户）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将光纤接入到建筑物内，再通过其他方式将信号传输到用户终端。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FTTB（光纤到大楼）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将光纤接入到离用户较近的路边设施，再通过其他方式将信号传输到用户终端。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FTTC（光纤到路边）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光纤接入技术及应用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通过无线电波传输数据，实现灵活、便捷的互联网接入。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无线宽带接入技术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Wi-Fi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4G/5G移动通信技术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卫星通信技术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基于IEEE 802.11标准的无线局域网技术，提供高速、稳定的无线连接。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提供广泛的无线覆盖和高速移动数据传输服务。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通过卫星传输数据，实现偏远地区和无线覆盖区域的互联网接入。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无线宽带接入技术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宽带通信业务类型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利用电话线提供宽带接入服务，适用于家庭和小型企业。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ADSL接入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光纤接入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无线宽带接入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通过光纤传输数据，提供高速、稳定的互联网接入服务，适用于大型企业、数据中心等。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通过无线技术提供宽带接入服务，如4G、5G等，适用于移动办公、户外活动等场景。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互联网接入服务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基于IP网络的语音通信服务，可实现低成本、高质量的语音通话。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VoIP电话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在IP电话基础上增加视频功能，实现音视频通信，提高沟通效率。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视频通话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整合语音、视频、数据等多种通信方式，提供全面的通信解决方案。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统一通信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IP电话服务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基于云计算的视频会议服务，支持多终端接入、实时互动、屏幕共享等功能。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876" r="2287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云视频会议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通过专用视频会议设备实现高清视频通话，适用于专业会议室等场景。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硬件视频会议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支持手机、平板等移动设备接入视频会议，实现随时随地参会。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移动视频会议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视频会议服务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https://d.book118.com/396111115203010044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2024-09-13T05:42:06.451</cp:lastPrinted>
  <dcterms:created xsi:type="dcterms:W3CDTF">2024-09-12T21:42:06Z</dcterms:created>
  <dcterms:modified xsi:type="dcterms:W3CDTF">2024-09-12T21:42:08Z</dcterms:modified>
</cp:coreProperties>
</file>