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C9BCF-0F8D-4BD3-B9BB-6CB0FC01F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96E4F-9A78-4A23-8D5E-A14B36C1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9248C-4E28-4EF5-8B1E-57B447EFB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2B024-06D7-49D0-A7F9-9F03842CE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E5020-E17D-4E7C-AE37-C68216341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DA3E3-F69B-4787-B866-DE50CE82B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ED8DD-833C-47DB-A636-16A0C1DA6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5BD3B-FABB-4DBE-810C-4BEC46987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A8B2E-CF68-4778-8EDA-9984A294B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BBE1E-D242-4DCF-AFBD-67652202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82AA4-293B-4EC7-BEA1-DF9D14772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1112400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理利用土地资源课件\n## 1.土地资源的基本概念与重要性\n### 1.1土地资源的定义与分类\n### 1.2土地资源的价值与重要性\n### 1.3土地资源与社会经济发展的关系\n## 2.我国土地资源的现状与挑战\n### 2.1我国土地资源的基本特点\n### 2.2我国土地资源面临的挑战\n### 2.3土地资源利用中的问题及原因\n## 3.合理利用土地资源的策略与方法\n### 3.1土地资源的节约与集约利用\n### 3.2土地资源的保护与生态修复\n### 3.3土地资源的合理配置与区域协调发展\n## 4.土地资源利用的实践案例与启示\n### 4.1国内外土地资源利用的成功案例\n### 4.2案例分析与启示\n### 4.3我国土地资源利用的未来展望\n## 5.结论与建议\n### 5.1土地资源利用的重要性与紧迫性\n### 5.2加强土地资源合理利用的对策建议\n### 5.3持续推进土地资源合理利用的实践与创新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合理利用土地资源课件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土地资源的基本概念与重要性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土地资源的定义</a:t>
                </a:r>
                <a:endParaRPr/>
              </a:p>
            </p:txBody>
          </p:sp>
          <p:sp>
            <p:nvSpPr>
              <p:cNvPr id="18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土地资源是指地球表面为人类可利用的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土壤、岩石、矿物、水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等自然资源的总称。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人类社会生存和发展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的基础，具有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不可替代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不可再生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的特点。</a:t>
                </a:r>
                <a:endParaRPr/>
              </a:p>
            </p:txBody>
          </p:sp>
        </p:grpSp>
        <p:grpSp>
          <p:nvGrpSpPr>
            <p:cNvPr id="18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土地资源的分类</a:t>
                </a:r>
                <a:endParaRPr/>
              </a:p>
            </p:txBody>
          </p:sp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根据土地资源的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根据土地资源的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农业用地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工业用地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商业用地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根据土地资源的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18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土地资源的价值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，为人类提供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生存空间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，为国家和地方经济发展提供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生产要素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市场空间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社会价值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民生福祉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提供保障。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土地资源的重要性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的基础，关系到国家粮食安全和农民增收。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的前提，影响城市发展和居民生活质量。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的关键，对维护生态平衡和生物多样性具有重要意义。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土地资源的价值与重要性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土地资源对社会经济发展的支撑作用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提供空间，影响产业结构和布局。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提供条件，影响交通、水利等设施的布局和建设。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提供载体，影响人口流动和城市化进程。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土地资源与社会经济发展的矛盾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随着社会经济的发展，土地资源的需求不断增长，导致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土地资源紧张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利用矛盾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土地资源利用过程中，可能出现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生态环境破坏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资源枯竭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等问题，影响社会经济的可持续发展。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土地资源与社会经济发展的关系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我国土地资源的现状与挑战</a:t>
            </a:r>
            <a:endParaRPr/>
          </a:p>
        </p:txBody>
      </p:sp>
      <p:sp>
        <p:nvSpPr>
          <p:cNvPr id="23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土地资源总量丰富，但人均占有量较低</a:t>
                </a:r>
                <a:endParaRPr/>
              </a:p>
            </p:txBody>
          </p:sp>
          <p:sp>
            <p:nvSpPr>
              <p:cNvPr id="2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我国国土面积辽阔，土地资源总量丰富，但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人口众多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，导致人均占有量较低。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我国耕地面积、森林面积等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主要土地资源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的人均占有量均低于世界平均水平。</a:t>
                </a:r>
                <a:endParaRPr/>
              </a:p>
            </p:txBody>
          </p:sp>
        </p:grpSp>
        <p:grpSp>
          <p:nvGrpSpPr>
            <p:cNvPr id="23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土地资源分布不均，地域差异明显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我国土地资源在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东西部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南北方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之间的分布存在较大差异，导致地域发展不平衡。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一些地区土地资源丰富，但受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等因素限制，开发利用程度较低。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土地资源类型多样，但质量差异较大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我国土地资源类型繁多，包括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等，但各类土地资源的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存在较大差异。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一些地区土地肥沃，适宜农业生产；而一些地区土地贫瘠，开发利用难度较大。</a:t>
                </a:r>
                <a:endParaRPr/>
              </a:p>
            </p:txBody>
          </p:sp>
        </p:grpSp>
      </p:grpSp>
      <p:pic>
        <p:nvPicPr>
          <p:cNvPr id="24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我国土地资源的基本特点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土地资源紧张，供需矛盾加剧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随着人口增长、经济发展等因素影响，我国土地资源的需求不断增长，导致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供需矛盾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一些地区由于土地资源紧张，导致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房价上涨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征地矛盾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等问题，影响社会稳定。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土地资源利用效率不高，浪费现象严重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我国土地资源利用过程中，存在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低效利用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闲置浪费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等现象，导致土地资源利用效率不高。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一些地区由于土地管理不善、土地利用规划不合理等原因，导致土地资源浪费现象严重。</a:t>
                </a:r>
                <a:endParaRPr/>
              </a:p>
            </p:txBody>
          </p:sp>
        </p:grpSp>
        <p:grpSp>
          <p:nvGrpSpPr>
            <p:cNvPr id="2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土地资源生态环境恶化，保护压力加大</a:t>
                </a:r>
                <a:endParaRPr/>
              </a:p>
            </p:txBody>
          </p:sp>
          <p:sp>
            <p:nvSpPr>
              <p:cNvPr id="2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随着经济发展和人口增长，我国土地资源生态环境面临较大压力，导致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水土流失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土地沙化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等生态问题。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一些地区由于过度开发、污染排放等原因，导致土地资源生态环境恶化，影响可持续发展。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我国土地资源面临的挑战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土地资源利用过程中，存在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低效利用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生态环境破坏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一些地区由于土地管理不善、土地利用规划不合理等原因，导致土地资源利用问题严重。</a:t>
                </a:r>
                <a:endParaRPr/>
              </a:p>
            </p:txBody>
          </p:sp>
          <p:sp>
            <p:nvSpPr>
              <p:cNvPr id="26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土地资源利用中的问题</a:t>
                </a:r>
                <a:endParaRPr/>
              </a:p>
            </p:txBody>
          </p:sp>
          <p:sp>
            <p:nvSpPr>
              <p:cNvPr id="26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思想认识不足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，部分地区对土地资源保护的重要性认识不足，导致土地资源利用过程中问题频发。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体制机制弊端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，部分地区土地管理体制不完善，导致土地资源利用过程中存在漏洞和弊端。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经济利益驱动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，部分地区为追求经济利益，忽视土地资源保护和合理利用，导致土地资源利用问题加剧。</a:t>
                </a:r>
                <a:endParaRPr/>
              </a:p>
            </p:txBody>
          </p:sp>
          <p:sp>
            <p:nvSpPr>
              <p:cNvPr id="26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土地资源利用问题的原因</a:t>
                </a:r>
                <a:endParaRPr/>
              </a:p>
            </p:txBody>
          </p:sp>
          <p:sp>
            <p:nvSpPr>
              <p:cNvPr id="27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土地资源利用中的问题及原因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合理利用土地资源的策略与方法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土地资源的节约与集约利用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土地资源节约利用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等手段，提高土地资源利用效率，减少土地资源浪费。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节水灌溉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生态农业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等先进技术，降低土地资源利用过程中的资源消耗。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土地资源集约利用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土地整治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城市更新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等手段，提高土地资源利用密度，实现土地资源集约利用。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多层建筑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产业园区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等土地利用模式，提高土地资源利用效益。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https://d.book118.com/396111124003010052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合理利用土地资源课件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2024-09-18T02:31:04.096</cp:lastPrinted>
  <dcterms:created xsi:type="dcterms:W3CDTF">2024-09-17T18:31:04Z</dcterms:created>
  <dcterms:modified xsi:type="dcterms:W3CDTF">2024-09-17T18:31:06Z</dcterms:modified>
</cp:coreProperties>
</file>