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05E74-B569-4C0E-9F62-6F889909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97256-B353-4FDC-9821-ED945B4C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6A3C1-A0D0-42FD-A20B-5A6C3C97C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9CD13-9B6A-4FFC-8BDA-32569B8FA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3ECFE-1269-4C38-B08C-5E10DB0A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6F1B6F-6E0C-45A1-9520-D0EDF69CF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84C734-817C-4F8F-AECE-FEE1F5CC5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E9ED4-B98D-4EA5-930A-92C46648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2F0C6-D141-40AC-BF60-4E30E319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AED44-831D-4258-B6C7-00D7A0902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E6752-44A9-4F1F-A3CF-8B35D5F8F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111241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《培训讲座》ppt课件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培训讲座的案例分享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培训讲座是一种有组织、有计划的教育活动，旨在向参与者传递知识和技能，提高其专业素养和工作能力。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帮助参与者了解新的知识、掌握新的技能，提高其综合素质和竞争力，促进个人和组织的发展。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培训讲座的定义和目的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培训讲座的重要性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提高个人能力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通过培训讲座，个人可以获得新的知识和技能，提高自己的专业素养和工作能力，从而更好地适应社会和工作环境。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增强组织竞争力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组织内的员工通过培训讲座不断提升自己的能力，从而提高整个组织的竞争力和工作效率。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通过培训讲座，人们可以不断更新自己的知识和技能，推动社会的进步和发展。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培训讲座的历史可以追溯到古代，当时的教育家和哲学家通过演讲和讲学的方式传播知识和思想。随着社会的发展，培训讲座逐渐演变为有组织、有计划的教育活动，涉及的领域也更加广泛。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培训讲座的形式和内容也在不断更新和发展。现代的培训讲座通常采用多媒体、网络等手段，使培训更加生动、形象和高效。同时，培训讲座的主题和领域也在不断扩展，涉及的领域越来越广泛，内容也越来越丰富和深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培训讲座的历史和发展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培训讲座的准备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明确培训讲座的核心内容及期望达到的效果。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准备培训讲座前，首先需要确定主题，这通常与组织的目标和需求相关。同时，明确讲座的目标，例如提高员工技能、传递企业文化或推广产品等。确保主题和目标一致，有助于确保培训讲座的针对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确定培训讲座的主题和目标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了解听众背景和需求，以定制合适的培训内容和方式。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在确定培训讲座的对象后，需要深入了解他们的背景、知识水平、兴趣和需求。这可以通过调查、访谈或观察等方法实现。了解听众的需求有助于定制更符合他们需要的培训内容和方式，提高参与度和效果。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确定培训讲座的对象和需求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收集、整理和制作培训所需的资料和工具。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根据主题和目标，需要准备相应的培训资料，如PPT、讲义、案例、视频等。同时，选择合适的培训工具，如投影仪、音响、白板、互动软件等。确保资料和工具的准确性和完整性，能够提高培训的质量和效果。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准备培训讲座的资料和工具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规划培训讲座的时间、地点、流程等细节。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日程和计划，包括培训的时间、地点、流程、互动环节等。确保日程和计划的合理性和可行性，有助于确保培训讲座的顺利进行。同时，预留一定的时间和空间以应对可能的意外情况，如设备故障或参与者迟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制定培训讲座的日程和计划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培训讲座的实施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简短地欢迎听众，并介绍讲座的主题和目的。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介绍自己的背景和与主题相关的经验，建立信任和亲近感。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培训讲座的开场和自我介绍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https://d.book118.com/396111124121010051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2024-09-17T07:06:03.197</cp:lastPrinted>
  <dcterms:created xsi:type="dcterms:W3CDTF">2024-09-16T23:06:03Z</dcterms:created>
  <dcterms:modified xsi:type="dcterms:W3CDTF">2024-09-16T23:06:05Z</dcterms:modified>
</cp:coreProperties>
</file>