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4773"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275.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85" name="幻灯片图像占位符 1"/>
          <p:cNvSpPr>
            <a:spLocks noGrp="1" noRot="1" noChangeAspect="1"/>
          </p:cNvSpPr>
          <p:nvPr>
            <p:ph type="sldImg"/>
          </p:nvPr>
        </p:nvSpPr>
        <p:spPr/>
      </p:sp>
      <p:sp>
        <p:nvSpPr>
          <p:cNvPr id="1048687" name="备注占位符 2"/>
          <p:cNvSpPr>
            <a:spLocks noGrp="1"/>
          </p:cNvSpPr>
          <p:nvPr>
            <p:ph type="body" idx="1"/>
          </p:nvPr>
        </p:nvSpPr>
        <p:spPr/>
        <p:txBody>
          <a:bodyPr/>
          <a:lstStyle/>
          <a:p>
            <a:endParaRPr lang="zh-CN" altLang="en-US"/>
          </a:p>
        </p:txBody>
      </p:sp>
      <p:sp>
        <p:nvSpPr>
          <p:cNvPr id="1048689"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23" name="幻灯片图像占位符 1"/>
          <p:cNvSpPr>
            <a:spLocks noGrp="1" noRot="1" noChangeAspect="1"/>
          </p:cNvSpPr>
          <p:nvPr>
            <p:ph type="sldImg"/>
          </p:nvPr>
        </p:nvSpPr>
        <p:spPr/>
      </p:sp>
      <p:sp>
        <p:nvSpPr>
          <p:cNvPr id="1048625" name="备注占位符 2"/>
          <p:cNvSpPr>
            <a:spLocks noGrp="1"/>
          </p:cNvSpPr>
          <p:nvPr>
            <p:ph type="body" idx="1"/>
          </p:nvPr>
        </p:nvSpPr>
        <p:spPr/>
        <p:txBody>
          <a:bodyPr/>
          <a:lstStyle/>
          <a:p>
            <a:endParaRPr lang="zh-CN" altLang="en-US"/>
          </a:p>
        </p:txBody>
      </p:sp>
      <p:sp>
        <p:nvSpPr>
          <p:cNvPr id="1048627"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8.xml" /><Relationship Id="rId2" Type="http://schemas.openxmlformats.org/officeDocument/2006/relationships/tags" Target="../tags/tag19.xml" /><Relationship Id="rId3" Type="http://schemas.openxmlformats.org/officeDocument/2006/relationships/tags" Target="../tags/tag20.xml" /><Relationship Id="rId4" Type="http://schemas.openxmlformats.org/officeDocument/2006/relationships/tags" Target="../tags/tag21.xml" /><Relationship Id="rId5" Type="http://schemas.openxmlformats.org/officeDocument/2006/relationships/tags" Target="../tags/tag22.xml" /><Relationship Id="rId6" Type="http://schemas.openxmlformats.org/officeDocument/2006/relationships/tags" Target="../tags/tag23.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4.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1.xml" /><Relationship Id="rId10" Type="http://schemas.openxmlformats.org/officeDocument/2006/relationships/tags" Target="../tags/tag40.xml" /><Relationship Id="rId11" Type="http://schemas.openxmlformats.org/officeDocument/2006/relationships/slideMaster" Target="../slideMasters/slideMaster2.xml" /><Relationship Id="rId2" Type="http://schemas.openxmlformats.org/officeDocument/2006/relationships/tags" Target="../tags/tag32.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tags" Target="../tags/tag35.xml" /><Relationship Id="rId6" Type="http://schemas.openxmlformats.org/officeDocument/2006/relationships/tags" Target="../tags/tag36.xml" /><Relationship Id="rId7" Type="http://schemas.openxmlformats.org/officeDocument/2006/relationships/tags" Target="../tags/tag37.xml" /><Relationship Id="rId8" Type="http://schemas.openxmlformats.org/officeDocument/2006/relationships/tags" Target="../tags/tag38.xml" /><Relationship Id="rId9" Type="http://schemas.openxmlformats.org/officeDocument/2006/relationships/tags" Target="../tags/tag39.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1.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8.xml" /><Relationship Id="rId10" Type="http://schemas.openxmlformats.org/officeDocument/2006/relationships/slideMaster" Target="../slideMasters/slideMaster2.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tags" Target="../tags/tag52.xml" /><Relationship Id="rId6" Type="http://schemas.openxmlformats.org/officeDocument/2006/relationships/tags" Target="../tags/tag53.xml" /><Relationship Id="rId7" Type="http://schemas.openxmlformats.org/officeDocument/2006/relationships/tags" Target="../tags/tag54.xml" /><Relationship Id="rId8" Type="http://schemas.openxmlformats.org/officeDocument/2006/relationships/tags" Target="../tags/tag55.xml" /><Relationship Id="rId9" Type="http://schemas.openxmlformats.org/officeDocument/2006/relationships/tags" Target="../tags/tag56.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7.xml" /><Relationship Id="rId2" Type="http://schemas.openxmlformats.org/officeDocument/2006/relationships/tags" Target="../tags/tag58.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6.xml" /><Relationship Id="rId2" Type="http://schemas.openxmlformats.org/officeDocument/2006/relationships/tags" Target="../tags/tag67.xml" /><Relationship Id="rId3" Type="http://schemas.openxmlformats.org/officeDocument/2006/relationships/tags" Target="../tags/tag68.xml" /><Relationship Id="rId4" Type="http://schemas.openxmlformats.org/officeDocument/2006/relationships/tags" Target="../tags/tag69.xml" /><Relationship Id="rId5" Type="http://schemas.openxmlformats.org/officeDocument/2006/relationships/tags" Target="../tags/tag70.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71.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tags" Target="../tags/tag76.xml" /><Relationship Id="rId7"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77.xml" /><Relationship Id="rId10" Type="http://schemas.openxmlformats.org/officeDocument/2006/relationships/tags" Target="../tags/tag86.xml" /><Relationship Id="rId11" Type="http://schemas.openxmlformats.org/officeDocument/2006/relationships/tags" Target="../tags/tag87.xml" /><Relationship Id="rId12" Type="http://schemas.openxmlformats.org/officeDocument/2006/relationships/tags" Target="../tags/tag88.xml" /><Relationship Id="rId13" Type="http://schemas.openxmlformats.org/officeDocument/2006/relationships/tags" Target="../tags/tag89.xml" /><Relationship Id="rId14" Type="http://schemas.openxmlformats.org/officeDocument/2006/relationships/tags" Target="../tags/tag90.xml" /><Relationship Id="rId15" Type="http://schemas.openxmlformats.org/officeDocument/2006/relationships/tags" Target="../tags/tag91.xml" /><Relationship Id="rId16" Type="http://schemas.openxmlformats.org/officeDocument/2006/relationships/tags" Target="../tags/tag92.xml" /><Relationship Id="rId17" Type="http://schemas.openxmlformats.org/officeDocument/2006/relationships/slideMaster" Target="../slideMasters/slideMaster2.xml" /><Relationship Id="rId2" Type="http://schemas.openxmlformats.org/officeDocument/2006/relationships/tags" Target="../tags/tag78.xml" /><Relationship Id="rId3" Type="http://schemas.openxmlformats.org/officeDocument/2006/relationships/tags" Target="../tags/tag79.xml" /><Relationship Id="rId4" Type="http://schemas.openxmlformats.org/officeDocument/2006/relationships/tags" Target="../tags/tag80.xml" /><Relationship Id="rId5" Type="http://schemas.openxmlformats.org/officeDocument/2006/relationships/tags" Target="../tags/tag81.xml" /><Relationship Id="rId6" Type="http://schemas.openxmlformats.org/officeDocument/2006/relationships/tags" Target="../tags/tag82.xml" /><Relationship Id="rId7" Type="http://schemas.openxmlformats.org/officeDocument/2006/relationships/tags" Target="../tags/tag83.xml" /><Relationship Id="rId8" Type="http://schemas.openxmlformats.org/officeDocument/2006/relationships/tags" Target="../tags/tag84.xml" /><Relationship Id="rId9" Type="http://schemas.openxmlformats.org/officeDocument/2006/relationships/tags" Target="../tags/tag85.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E2D37DF-6AB8-4D19-9915-C9961AB588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C6E6DD-7368-4CCE-9116-15A9A06FFC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963B473-3E50-4532-BE07-B99B8336BF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570C7C5-EB59-441F-9914-54DD97ECAC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91BC962-09F4-48B9-B145-52A111E2C8A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989D918-2AAE-4A61-A390-24D337DBEFE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BA6D886-3FD9-4BC0-A6D9-8D00975CADE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505DEA-1597-4B8A-8742-DFF4C2125D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6595D0-E56A-46D2-90C3-2F2400B64B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390603-A7BD-4E8A-AB46-F963BD8D8B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4234FB-4119-47CF-AABC-36E7FD7297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68" name="任意多边形 14"/>
          <p:cNvSpPr/>
          <p:nvPr>
            <p:custDataLst>
              <p:tags r:id="rId1"/>
            </p:custDataLst>
          </p:nvPr>
        </p:nvSpPr>
        <p:spPr>
          <a:xfrm>
            <a:off x="-14605" y="-14605"/>
            <a:ext cx="6006465" cy="6897370"/>
          </a:xfrm>
          <a:custGeom>
            <a:cxnLst>
              <a:cxn ang="3">
                <a:pos x="hc" y="t"/>
              </a:cxn>
              <a:cxn ang="cd2">
                <a:pos x="l" y="vc"/>
              </a:cxn>
              <a:cxn ang="cd4">
                <a:pos x="hc" y="b"/>
              </a:cxn>
              <a:cxn ang="0">
                <a:pos x="r" y="vc"/>
              </a:cxn>
            </a:cxnLst>
            <a:rect l="l" t="t" r="r" b="b"/>
            <a:pathLst>
              <a:path w="9459" h="10862">
                <a:moveTo>
                  <a:pt x="0" y="0"/>
                </a:moveTo>
                <a:lnTo>
                  <a:pt x="7595" y="0"/>
                </a:lnTo>
                <a:lnTo>
                  <a:pt x="7612" y="22"/>
                </a:lnTo>
                <a:cubicBezTo>
                  <a:pt x="8770" y="1514"/>
                  <a:pt x="9459" y="3388"/>
                  <a:pt x="9459" y="5423"/>
                </a:cubicBezTo>
                <a:cubicBezTo>
                  <a:pt x="9459" y="7458"/>
                  <a:pt x="8770" y="9332"/>
                  <a:pt x="7612" y="10824"/>
                </a:cubicBezTo>
                <a:lnTo>
                  <a:pt x="7582" y="10862"/>
                </a:lnTo>
                <a:lnTo>
                  <a:pt x="0" y="10862"/>
                </a:lnTo>
                <a:lnTo>
                  <a:pt x="0" y="0"/>
                </a:lnTo>
                <a:close/>
              </a:path>
            </a:pathLst>
          </a:custGeom>
          <a:solidFill>
            <a:schemeClr val="bg1"/>
          </a:solidFill>
          <a:ln>
            <a:noFill/>
          </a:ln>
          <a:effectLst>
            <a:outerShdw blurRad="495300" dist="38100" dir="2700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70" name="任意多边形 11"/>
          <p:cNvSpPr/>
          <p:nvPr>
            <p:custDataLst>
              <p:tags r:id="rId2"/>
            </p:custDataLst>
          </p:nvPr>
        </p:nvSpPr>
        <p:spPr>
          <a:xfrm rot="16200000">
            <a:off x="-1402080" y="1361440"/>
            <a:ext cx="6894830" cy="4119881"/>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0858" h="6488">
                <a:moveTo>
                  <a:pt x="0" y="0"/>
                </a:moveTo>
                <a:lnTo>
                  <a:pt x="10858" y="0"/>
                </a:lnTo>
                <a:lnTo>
                  <a:pt x="10858" y="2789"/>
                </a:lnTo>
                <a:lnTo>
                  <a:pt x="10834" y="2850"/>
                </a:lnTo>
                <a:cubicBezTo>
                  <a:pt x="9962" y="4984"/>
                  <a:pt x="7865" y="6488"/>
                  <a:pt x="5417" y="6488"/>
                </a:cubicBezTo>
                <a:cubicBezTo>
                  <a:pt x="2982" y="6488"/>
                  <a:pt x="895" y="5001"/>
                  <a:pt x="15" y="2885"/>
                </a:cubicBezTo>
                <a:lnTo>
                  <a:pt x="0" y="2849"/>
                </a:lnTo>
                <a:lnTo>
                  <a:pt x="0" y="0"/>
                </a:lnTo>
                <a:close/>
              </a:path>
            </a:pathLst>
          </a:custGeom>
          <a:solidFill>
            <a:schemeClr val="lt1"/>
          </a:solidFill>
          <a:ln>
            <a:noFill/>
          </a:ln>
          <a:effectLst>
            <a:outerShdw blurRad="495300" dist="152400" dir="2700000" algn="tl" rotWithShape="0">
              <a:schemeClr val="accent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672" name="任意多边形 10"/>
          <p:cNvSpPr/>
          <p:nvPr>
            <p:custDataLst>
              <p:tags r:id="rId3"/>
            </p:custDataLst>
          </p:nvPr>
        </p:nvSpPr>
        <p:spPr>
          <a:xfrm rot="16200000">
            <a:off x="-1342039" y="2313346"/>
            <a:ext cx="4864351" cy="223107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7659" h="3513">
                <a:moveTo>
                  <a:pt x="0" y="0"/>
                </a:moveTo>
                <a:lnTo>
                  <a:pt x="7660" y="0"/>
                </a:lnTo>
                <a:lnTo>
                  <a:pt x="7659" y="14"/>
                </a:lnTo>
                <a:cubicBezTo>
                  <a:pt x="7485" y="1975"/>
                  <a:pt x="5837" y="3514"/>
                  <a:pt x="3830" y="3514"/>
                </a:cubicBezTo>
                <a:cubicBezTo>
                  <a:pt x="1822" y="3514"/>
                  <a:pt x="173" y="1974"/>
                  <a:pt x="1" y="10"/>
                </a:cubicBezTo>
                <a:lnTo>
                  <a:pt x="0" y="0"/>
                </a:lnTo>
                <a:close/>
              </a:path>
            </a:pathLst>
          </a:custGeom>
          <a:solidFill>
            <a:schemeClr val="lt1"/>
          </a:solidFill>
          <a:ln>
            <a:noFill/>
          </a:ln>
          <a:effectLst>
            <a:outerShdw blurRad="495300" dist="38100" dir="2700000" algn="tl" rotWithShape="0">
              <a:schemeClr val="accent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674" name="圆角矩形 24"/>
          <p:cNvSpPr/>
          <p:nvPr>
            <p:custDataLst>
              <p:tags r:id="rId4"/>
            </p:custDataLst>
          </p:nvPr>
        </p:nvSpPr>
        <p:spPr>
          <a:xfrm rot="10800000">
            <a:off x="5155565" y="3855720"/>
            <a:ext cx="5383530" cy="111125"/>
          </a:xfrm>
          <a:prstGeom prst="roundRect">
            <a:avLst>
              <a:gd name="adj" fmla="val 16667"/>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cxnSp>
        <p:nvCxnSpPr>
          <p:cNvPr id="3145729" name="直接连接符 9"/>
          <p:cNvCxnSpPr/>
          <p:nvPr>
            <p:custDataLst>
              <p:tags r:id="rId5"/>
            </p:custDataLst>
          </p:nvPr>
        </p:nvCxnSpPr>
        <p:spPr>
          <a:xfrm>
            <a:off x="11197590" y="3002915"/>
            <a:ext cx="215900" cy="0"/>
          </a:xfrm>
          <a:prstGeom prst="line">
            <a:avLst/>
          </a:prstGeom>
          <a:ln w="95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145731" name="直接连接符 35"/>
          <p:cNvCxnSpPr/>
          <p:nvPr>
            <p:custDataLst>
              <p:tags r:id="rId6"/>
            </p:custDataLst>
          </p:nvPr>
        </p:nvCxnSpPr>
        <p:spPr>
          <a:xfrm flipH="1">
            <a:off x="11305540" y="1934210"/>
            <a:ext cx="0" cy="594995"/>
          </a:xfrm>
          <a:prstGeom prst="line">
            <a:avLst/>
          </a:prstGeom>
          <a:ln w="95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145733" name="直接连接符 12"/>
          <p:cNvCxnSpPr/>
          <p:nvPr>
            <p:custDataLst>
              <p:tags r:id="rId7"/>
            </p:custDataLst>
          </p:nvPr>
        </p:nvCxnSpPr>
        <p:spPr>
          <a:xfrm flipH="1">
            <a:off x="11305540" y="3476625"/>
            <a:ext cx="0" cy="636905"/>
          </a:xfrm>
          <a:prstGeom prst="line">
            <a:avLst/>
          </a:prstGeom>
          <a:ln w="95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48676" name="椭圆 21"/>
          <p:cNvSpPr/>
          <p:nvPr>
            <p:custDataLst>
              <p:tags r:id="rId8"/>
            </p:custDataLst>
          </p:nvPr>
        </p:nvSpPr>
        <p:spPr>
          <a:xfrm>
            <a:off x="10027285" y="4343400"/>
            <a:ext cx="538480" cy="538480"/>
          </a:xfrm>
          <a:prstGeom prst="ellipse">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78" name="椭圆 20"/>
          <p:cNvSpPr/>
          <p:nvPr>
            <p:custDataLst>
              <p:tags r:id="rId9"/>
            </p:custDataLst>
          </p:nvPr>
        </p:nvSpPr>
        <p:spPr>
          <a:xfrm>
            <a:off x="10133965" y="4450080"/>
            <a:ext cx="325120" cy="32512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80" name="向下箭头"/>
          <p:cNvSpPr/>
          <p:nvPr>
            <p:custDataLst>
              <p:tags r:id="rId10"/>
            </p:custDataLst>
          </p:nvPr>
        </p:nvSpPr>
        <p:spPr>
          <a:xfrm>
            <a:off x="10238105" y="4542790"/>
            <a:ext cx="118745" cy="139700"/>
          </a:xfrm>
          <a:custGeom>
            <a:gdLst>
              <a:gd name="connsiteX0" fmla="*/ 222512 w 477622"/>
              <a:gd name="connsiteY0" fmla="*/ 0 h 559381"/>
              <a:gd name="connsiteX1" fmla="*/ 258512 w 477622"/>
              <a:gd name="connsiteY1" fmla="*/ 0 h 559381"/>
              <a:gd name="connsiteX2" fmla="*/ 258512 w 477622"/>
              <a:gd name="connsiteY2" fmla="*/ 488296 h 559381"/>
              <a:gd name="connsiteX3" fmla="*/ 452168 w 477622"/>
              <a:gd name="connsiteY3" fmla="*/ 294641 h 559381"/>
              <a:gd name="connsiteX4" fmla="*/ 477622 w 477622"/>
              <a:gd name="connsiteY4" fmla="*/ 320096 h 559381"/>
              <a:gd name="connsiteX5" fmla="*/ 264266 w 477622"/>
              <a:gd name="connsiteY5" fmla="*/ 533452 h 559381"/>
              <a:gd name="connsiteX6" fmla="*/ 264740 w 477622"/>
              <a:gd name="connsiteY6" fmla="*/ 533926 h 559381"/>
              <a:gd name="connsiteX7" fmla="*/ 239284 w 477622"/>
              <a:gd name="connsiteY7" fmla="*/ 559381 h 559381"/>
              <a:gd name="connsiteX8" fmla="*/ 238812 w 477622"/>
              <a:gd name="connsiteY8" fmla="*/ 558908 h 559381"/>
              <a:gd name="connsiteX9" fmla="*/ 238338 w 477622"/>
              <a:gd name="connsiteY9" fmla="*/ 559381 h 559381"/>
              <a:gd name="connsiteX10" fmla="*/ 212882 w 477622"/>
              <a:gd name="connsiteY10" fmla="*/ 533926 h 559381"/>
              <a:gd name="connsiteX11" fmla="*/ 213356 w 477622"/>
              <a:gd name="connsiteY11" fmla="*/ 533452 h 559381"/>
              <a:gd name="connsiteX12" fmla="*/ 0 w 477622"/>
              <a:gd name="connsiteY12" fmla="*/ 320096 h 559381"/>
              <a:gd name="connsiteX13" fmla="*/ 25456 w 477622"/>
              <a:gd name="connsiteY13" fmla="*/ 294641 h 559381"/>
              <a:gd name="connsiteX14" fmla="*/ 222512 w 477622"/>
              <a:gd name="connsiteY14" fmla="*/ 491698 h 559381"/>
              <a:gd name="connsiteX15" fmla="*/ 222512 w 477622"/>
              <a:gd name="connsiteY15" fmla="*/ 0 h 55938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77622" h="559381">
                <a:moveTo>
                  <a:pt x="222512" y="0"/>
                </a:moveTo>
                <a:lnTo>
                  <a:pt x="258512" y="0"/>
                </a:lnTo>
                <a:lnTo>
                  <a:pt x="258512" y="488296"/>
                </a:lnTo>
                <a:lnTo>
                  <a:pt x="452168" y="294641"/>
                </a:lnTo>
                <a:lnTo>
                  <a:pt x="477622" y="320096"/>
                </a:lnTo>
                <a:lnTo>
                  <a:pt x="264266" y="533452"/>
                </a:lnTo>
                <a:lnTo>
                  <a:pt x="264740" y="533926"/>
                </a:lnTo>
                <a:lnTo>
                  <a:pt x="239284" y="559381"/>
                </a:lnTo>
                <a:lnTo>
                  <a:pt x="238812" y="558908"/>
                </a:lnTo>
                <a:lnTo>
                  <a:pt x="238338" y="559381"/>
                </a:lnTo>
                <a:lnTo>
                  <a:pt x="212882" y="533926"/>
                </a:lnTo>
                <a:lnTo>
                  <a:pt x="213356" y="533452"/>
                </a:lnTo>
                <a:lnTo>
                  <a:pt x="0" y="320096"/>
                </a:lnTo>
                <a:lnTo>
                  <a:pt x="25456" y="294641"/>
                </a:lnTo>
                <a:lnTo>
                  <a:pt x="222512" y="491698"/>
                </a:lnTo>
                <a:lnTo>
                  <a:pt x="222512" y="0"/>
                </a:lnTo>
                <a:close/>
              </a:path>
            </a:pathLst>
          </a:cu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lnSpcReduction="20000"/>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82" name="任意多边形 13"/>
          <p:cNvSpPr/>
          <p:nvPr>
            <p:custDataLst>
              <p:tags r:id="rId11"/>
            </p:custDataLst>
          </p:nvPr>
        </p:nvSpPr>
        <p:spPr>
          <a:xfrm>
            <a:off x="8945880" y="5997575"/>
            <a:ext cx="3246120" cy="860425"/>
          </a:xfrm>
          <a:custGeom>
            <a:cxnLst>
              <a:cxn ang="3">
                <a:pos x="hc" y="t"/>
              </a:cxn>
              <a:cxn ang="cd2">
                <a:pos x="l" y="vc"/>
              </a:cxn>
              <a:cxn ang="cd4">
                <a:pos x="hc" y="b"/>
              </a:cxn>
              <a:cxn ang="0">
                <a:pos x="r" y="vc"/>
              </a:cxn>
            </a:cxnLst>
            <a:rect l="l" t="t" r="r" b="b"/>
            <a:pathLst>
              <a:path w="5112" h="1355">
                <a:moveTo>
                  <a:pt x="301" y="0"/>
                </a:moveTo>
                <a:lnTo>
                  <a:pt x="5112" y="0"/>
                </a:lnTo>
                <a:lnTo>
                  <a:pt x="5112" y="1355"/>
                </a:lnTo>
                <a:lnTo>
                  <a:pt x="0" y="1355"/>
                </a:lnTo>
                <a:lnTo>
                  <a:pt x="0" y="301"/>
                </a:lnTo>
                <a:cubicBezTo>
                  <a:pt x="0" y="135"/>
                  <a:pt x="135" y="0"/>
                  <a:pt x="301"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84" name="署名"/>
          <p:cNvSpPr txBox="1">
            <a:spLocks noGrp="1"/>
          </p:cNvSpPr>
          <p:nvPr>
            <p:ph type="body" idx="3" hasCustomPrompt="1"/>
            <p:custDataLst>
              <p:tags r:id="rId12"/>
            </p:custDataLst>
          </p:nvPr>
        </p:nvSpPr>
        <p:spPr>
          <a:xfrm>
            <a:off x="2273300" y="4438650"/>
            <a:ext cx="7589520" cy="661670"/>
          </a:xfrm>
          <a:prstGeom prst="rect">
            <a:avLst/>
          </a:prstGeom>
          <a:noFill/>
        </p:spPr>
        <p:txBody>
          <a:bodyPr wrap="square" lIns="91440" tIns="45720" rIns="91440" bIns="45720" rtlCol="0" anchor="t">
            <a:normAutofit/>
          </a:bodyPr>
          <a:lstStyle>
            <a:lvl1pPr marL="0" marR="0" lvl="0" algn="r"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lumMod val="85000"/>
                    <a:lumOff val="15000"/>
                  </a:schemeClr>
                </a:solidFill>
                <a:latin typeface="MiSans Heavy"/>
                <a:ea typeface="MiSans Heavy"/>
                <a:cs typeface="MiSans Normal" panose="00000500000000000000" charset="-122"/>
                <a:sym typeface="+mn-ea"/>
              </a:defRPr>
            </a:lvl1pPr>
          </a:lstStyle>
          <a:p>
            <a:pPr lvl="0" algn="r">
              <a:buClrTx/>
              <a:buSzTx/>
              <a:buFontTx/>
            </a:pPr>
            <a:r>
              <a:rPr>
                <a:sym typeface="+mn-ea"/>
              </a:rPr>
              <a:t>单击编辑文本</a:t>
            </a:r>
            <a:endParaRPr>
              <a:sym typeface="+mn-ea"/>
            </a:endParaRPr>
          </a:p>
        </p:txBody>
      </p:sp>
      <p:sp>
        <p:nvSpPr>
          <p:cNvPr id="1048686" name="副标题"/>
          <p:cNvSpPr txBox="1">
            <a:spLocks noGrp="1"/>
          </p:cNvSpPr>
          <p:nvPr>
            <p:ph type="body" idx="2" hasCustomPrompt="1"/>
            <p:custDataLst>
              <p:tags r:id="rId13"/>
            </p:custDataLst>
          </p:nvPr>
        </p:nvSpPr>
        <p:spPr>
          <a:xfrm>
            <a:off x="2273935" y="1953895"/>
            <a:ext cx="8413115" cy="556260"/>
          </a:xfrm>
          <a:prstGeom prst="rect">
            <a:avLst/>
          </a:prstGeom>
          <a:noFill/>
        </p:spPr>
        <p:txBody>
          <a:bodyPr wrap="square" lIns="91440" tIns="45720" rIns="144145" bIns="45720" rtlCol="0" anchor="t">
            <a:normAutofit/>
          </a:bodyPr>
          <a:lstStyle>
            <a:lvl1pPr marL="0" marR="0" lvl="0" algn="r" defTabSz="914400" rtl="0" eaLnBrk="1" fontAlgn="auto" latinLnBrk="0" hangingPunct="1">
              <a:lnSpc>
                <a:spcPct val="100000"/>
              </a:lnSpc>
              <a:buClrTx/>
              <a:buSzTx/>
              <a:buFontTx/>
              <a:buNone/>
              <a:defRPr kumimoji="0" lang="zh-CN" altLang="en-US" sz="2400" b="0" i="0" u="none" strike="noStrike" kern="1200" cap="none" spc="0" normalizeH="0" baseline="0" noProof="1">
                <a:solidFill>
                  <a:schemeClr val="tx1">
                    <a:lumMod val="50000"/>
                    <a:lumOff val="50000"/>
                  </a:schemeClr>
                </a:solidFill>
                <a:latin typeface="+mj-ea"/>
                <a:ea typeface="+mj-ea"/>
                <a:cs typeface="MiSans Normal" panose="00000500000000000000" charset="-122"/>
                <a:sym typeface="+mn-ea"/>
              </a:defRPr>
            </a:lvl1pPr>
          </a:lstStyle>
          <a:p>
            <a:pPr lvl="0" algn="r">
              <a:buClrTx/>
              <a:buSzTx/>
              <a:buFontTx/>
            </a:pPr>
            <a:r>
              <a:rPr>
                <a:sym typeface="+mn-ea"/>
              </a:rPr>
              <a:t>单击此处编辑母版副标题样式</a:t>
            </a:r>
            <a:endParaRPr>
              <a:sym typeface="+mn-ea"/>
            </a:endParaRPr>
          </a:p>
        </p:txBody>
      </p:sp>
      <p:sp>
        <p:nvSpPr>
          <p:cNvPr id="1048688" name="标题"/>
          <p:cNvSpPr txBox="1">
            <a:spLocks noGrp="1"/>
          </p:cNvSpPr>
          <p:nvPr>
            <p:ph type="title" idx="1" hasCustomPrompt="1"/>
            <p:custDataLst>
              <p:tags r:id="rId14"/>
            </p:custDataLst>
          </p:nvPr>
        </p:nvSpPr>
        <p:spPr>
          <a:xfrm>
            <a:off x="2273300" y="2510155"/>
            <a:ext cx="8413750" cy="1709420"/>
          </a:xfrm>
          <a:prstGeom prst="rect">
            <a:avLst/>
          </a:prstGeom>
          <a:noFill/>
        </p:spPr>
        <p:txBody>
          <a:bodyPr wrap="square" lIns="91440" tIns="45720" rIns="91440" bIns="45720" rtlCol="0" anchor="t">
            <a:normAutofit/>
          </a:bodyPr>
          <a:lstStyle>
            <a:lvl1pPr marL="0" marR="0" lvl="0" algn="r" defTabSz="914400" rtl="0" eaLnBrk="1" fontAlgn="auto" latinLnBrk="0" hangingPunct="1">
              <a:lnSpc>
                <a:spcPct val="100000"/>
              </a:lnSpc>
              <a:buClrTx/>
              <a:buSzTx/>
              <a:buFontTx/>
              <a:buNone/>
              <a:defRPr kumimoji="0" lang="zh-CN" altLang="en-US" sz="7200" b="0" i="0" u="none" strike="noStrike" kern="1200" cap="none" spc="0" normalizeH="0" baseline="0" noProof="1">
                <a:solidFill>
                  <a:schemeClr val="tx1">
                    <a:lumMod val="85000"/>
                    <a:lumOff val="15000"/>
                  </a:schemeClr>
                </a:solidFill>
                <a:latin typeface="+mj-ea"/>
                <a:ea typeface="+mj-ea"/>
                <a:cs typeface="MiSans Heavy" panose="00000a00000000000000" charset="-122"/>
                <a:sym typeface="+mn-ea"/>
              </a:defRPr>
            </a:lvl1pPr>
          </a:lstStyle>
          <a:p>
            <a:pPr lvl="0" algn="r">
              <a:buClrTx/>
              <a:buSzTx/>
              <a:buFontTx/>
            </a:pPr>
            <a:r>
              <a:rPr>
                <a:sym typeface="+mn-ea"/>
              </a:rPr>
              <a:t>单击此处编辑标题</a:t>
            </a:r>
            <a:endParaRPr>
              <a:sym typeface="+mn-ea"/>
            </a:endParaRPr>
          </a:p>
        </p:txBody>
      </p:sp>
      <p:sp>
        <p:nvSpPr>
          <p:cNvPr id="1048690" name="日期占位符 3"/>
          <p:cNvSpPr>
            <a:spLocks noGrp="1"/>
          </p:cNvSpPr>
          <p:nvPr>
            <p:ph type="dt" sz="half" idx="10"/>
            <p:custDataLst>
              <p:tags r:id="rId1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2" name="页脚占位符 4"/>
          <p:cNvSpPr>
            <a:spLocks noGrp="1"/>
          </p:cNvSpPr>
          <p:nvPr>
            <p:ph type="ftr" sz="quarter" idx="11"/>
            <p:custDataLst>
              <p:tags r:id="rId16"/>
            </p:custDataLst>
          </p:nvPr>
        </p:nvSpPr>
        <p:spPr>
          <a:xfrm>
            <a:off x="4116000" y="6314400"/>
            <a:ext cx="3960000" cy="316800"/>
          </a:xfrm>
        </p:spPr>
        <p:txBody>
          <a:bodyPr/>
          <a:lstStyle/>
          <a:p>
            <a:endParaRPr lang="zh-CN" altLang="en-US"/>
          </a:p>
        </p:txBody>
      </p:sp>
      <p:sp>
        <p:nvSpPr>
          <p:cNvPr id="1048694" name="灯片编号占位符 5"/>
          <p:cNvSpPr>
            <a:spLocks noGrp="1"/>
          </p:cNvSpPr>
          <p:nvPr>
            <p:ph type="sldNum" sz="quarter" idx="12"/>
            <p:custDataLst>
              <p:tags r:id="rId1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96" name="正文"/>
          <p:cNvSpPr txBox="1">
            <a:spLocks noGrp="1"/>
          </p:cNvSpPr>
          <p:nvPr>
            <p:ph idx="3"/>
            <p:custDataLst>
              <p:tags r:id="rId1"/>
            </p:custDataLst>
          </p:nvPr>
        </p:nvSpPr>
        <p:spPr>
          <a:xfrm>
            <a:off x="608400" y="149040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pPr>
            <a:r>
              <a:rPr>
                <a:sym typeface="+mn-ea"/>
              </a:rPr>
              <a:t>单击此处编辑母版文本样式</a:t>
            </a:r>
            <a:endParaRPr>
              <a:sym typeface="+mn-ea"/>
            </a:endParaRPr>
          </a:p>
          <a:p>
            <a:pPr lvl="1">
              <a:spcBef>
                <a:spcPts val="1200"/>
              </a:spcBef>
              <a:spcAft>
                <a:spcPct val="0"/>
              </a:spcAft>
            </a:pPr>
            <a:r>
              <a:rPr>
                <a:sym typeface="+mn-ea"/>
              </a:rPr>
              <a:t>第二级</a:t>
            </a:r>
            <a:endParaRPr>
              <a:sym typeface="+mn-ea"/>
            </a:endParaRPr>
          </a:p>
          <a:p>
            <a:pPr lvl="2">
              <a:spcBef>
                <a:spcPts val="1200"/>
              </a:spcBef>
              <a:spcAft>
                <a:spcPct val="0"/>
              </a:spcAft>
            </a:pPr>
            <a:r>
              <a:rPr>
                <a:sym typeface="+mn-ea"/>
              </a:rPr>
              <a:t>第三级</a:t>
            </a:r>
            <a:endParaRPr>
              <a:sym typeface="+mn-ea"/>
            </a:endParaRPr>
          </a:p>
          <a:p>
            <a:pPr lvl="3">
              <a:spcBef>
                <a:spcPts val="1200"/>
              </a:spcBef>
              <a:spcAft>
                <a:spcPct val="0"/>
              </a:spcAft>
            </a:pPr>
            <a:r>
              <a:rPr>
                <a:sym typeface="+mn-ea"/>
              </a:rPr>
              <a:t>第四级</a:t>
            </a:r>
            <a:endParaRPr>
              <a:sym typeface="+mn-ea"/>
            </a:endParaRPr>
          </a:p>
          <a:p>
            <a:pPr lvl="4">
              <a:spcBef>
                <a:spcPts val="1200"/>
              </a:spcBef>
              <a:spcAft>
                <a:spcPct val="0"/>
              </a:spcAft>
            </a:pPr>
            <a:r>
              <a:rPr>
                <a:sym typeface="+mn-ea"/>
              </a:rPr>
              <a:t>第五级</a:t>
            </a:r>
            <a:endParaRPr>
              <a:sym typeface="+mn-ea"/>
            </a:endParaRPr>
          </a:p>
        </p:txBody>
      </p:sp>
      <p:sp>
        <p:nvSpPr>
          <p:cNvPr id="1048698" name="任意多边形 13"/>
          <p:cNvSpPr/>
          <p:nvPr>
            <p:custDataLst>
              <p:tags r:id="rId2"/>
            </p:custDataLst>
          </p:nvPr>
        </p:nvSpPr>
        <p:spPr>
          <a:xfrm rot="5400000" flipV="1">
            <a:off x="-300990" y="301625"/>
            <a:ext cx="987425" cy="384810"/>
          </a:xfrm>
          <a:custGeom>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00" name="标题"/>
          <p:cNvSpPr txBox="1">
            <a:spLocks noGrp="1"/>
          </p:cNvSpPr>
          <p:nvPr>
            <p:ph type="title" idx="1"/>
            <p:custDataLst>
              <p:tags r:id="rId3"/>
            </p:custDataLst>
          </p:nvPr>
        </p:nvSpPr>
        <p:spPr>
          <a:xfrm>
            <a:off x="608330" y="397510"/>
            <a:ext cx="10968990" cy="678815"/>
          </a:xfrm>
          <a:prstGeom prst="rect">
            <a:avLst/>
          </a:prstGeom>
          <a:noFill/>
        </p:spPr>
        <p:txBody>
          <a:bodyPr wrap="square" rtlCol="0" anchor="b" anchorCtr="0">
            <a:normAutofit/>
          </a:bodyPr>
          <a:lstStyle>
            <a:lvl1pPr marL="0" marR="0" lvl="0" algn="l" defTabSz="914400" rtl="0" eaLnBrk="1" fontAlgn="auto" latinLnBrk="0" hangingPunct="1">
              <a:lnSpc>
                <a:spcPct val="100000"/>
              </a:lnSpc>
              <a:buClrTx/>
              <a:buSzTx/>
              <a:buFontTx/>
              <a:buNone/>
              <a:defRPr kumimoji="0" lang="zh-CN" altLang="en-US" sz="3200" b="0" i="0" u="none" strike="noStrike" kern="1200" cap="none" spc="300" normalizeH="0" baseline="0" noProof="1">
                <a:ln>
                  <a:noFill/>
                  <a:prstDash val="sysDot"/>
                </a:ln>
                <a:solidFill>
                  <a:schemeClr val="tx1">
                    <a:lumMod val="85000"/>
                    <a:lumOff val="15000"/>
                  </a:schemeClr>
                </a:solidFill>
                <a:latin typeface="+mj-lt"/>
                <a:ea typeface="+mj-lt"/>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sp>
        <p:nvSpPr>
          <p:cNvPr id="1048702"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04"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06"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cxnSp>
        <p:nvCxnSpPr>
          <p:cNvPr id="3145735" name="直接连接符 59"/>
          <p:cNvCxnSpPr/>
          <p:nvPr>
            <p:custDataLst>
              <p:tags r:id="rId1"/>
            </p:custDataLst>
          </p:nvPr>
        </p:nvCxnSpPr>
        <p:spPr>
          <a:xfrm flipH="1">
            <a:off x="3509010" y="1475105"/>
            <a:ext cx="0" cy="4572000"/>
          </a:xfrm>
          <a:prstGeom prst="line">
            <a:avLst/>
          </a:prstGeom>
          <a:ln>
            <a:solidFill>
              <a:schemeClr val="bg2">
                <a:lumMod val="50000"/>
                <a:alpha val="20000"/>
              </a:schemeClr>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1048708" name="任意多边形 7"/>
          <p:cNvSpPr/>
          <p:nvPr>
            <p:custDataLst>
              <p:tags r:id="rId2"/>
            </p:custDataLst>
          </p:nvPr>
        </p:nvSpPr>
        <p:spPr>
          <a:xfrm>
            <a:off x="-18415" y="0"/>
            <a:ext cx="2251075" cy="871855"/>
          </a:xfrm>
          <a:custGeom>
            <a:cxnLst>
              <a:cxn ang="3">
                <a:pos x="hc" y="t"/>
              </a:cxn>
              <a:cxn ang="cd2">
                <a:pos x="l" y="vc"/>
              </a:cxn>
              <a:cxn ang="cd4">
                <a:pos x="hc" y="b"/>
              </a:cxn>
              <a:cxn ang="0">
                <a:pos x="r" y="vc"/>
              </a:cxn>
            </a:cxnLst>
            <a:rect l="l" t="t" r="r" b="b"/>
            <a:pathLst>
              <a:path w="3545" h="1373">
                <a:moveTo>
                  <a:pt x="0" y="0"/>
                </a:moveTo>
                <a:lnTo>
                  <a:pt x="3545" y="0"/>
                </a:lnTo>
                <a:lnTo>
                  <a:pt x="3545" y="1023"/>
                </a:lnTo>
                <a:cubicBezTo>
                  <a:pt x="3545" y="1217"/>
                  <a:pt x="3389" y="1373"/>
                  <a:pt x="3195" y="1373"/>
                </a:cubicBezTo>
                <a:lnTo>
                  <a:pt x="9" y="1373"/>
                </a:lnTo>
                <a:lnTo>
                  <a:pt x="0" y="1373"/>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10" name="副标题"/>
          <p:cNvSpPr txBox="1">
            <a:spLocks noGrp="1"/>
          </p:cNvSpPr>
          <p:nvPr>
            <p:ph type="body" idx="2" hasCustomPrompt="1"/>
            <p:custDataLst>
              <p:tags r:id="rId3"/>
            </p:custDataLst>
          </p:nvPr>
        </p:nvSpPr>
        <p:spPr>
          <a:xfrm>
            <a:off x="1165860" y="4138930"/>
            <a:ext cx="1375408" cy="1951990"/>
          </a:xfrm>
          <a:prstGeom prst="rect">
            <a:avLst/>
          </a:prstGeom>
          <a:noFill/>
        </p:spPr>
        <p:txBody>
          <a:bodyPr vert="eaVert" wrap="square" lIns="91440" tIns="45720" rIns="91440" bIns="45720" rtlCol="0" anchor="ctr">
            <a:normAutofit/>
          </a:bodyPr>
          <a:lstStyle>
            <a:lvl1pPr marL="0" marR="0" lvl="0" algn="just" defTabSz="914400" rtl="0" eaLnBrk="1" fontAlgn="auto" latinLnBrk="0" hangingPunct="1">
              <a:lnSpc>
                <a:spcPct val="100000"/>
              </a:lnSpc>
              <a:buClrTx/>
              <a:buSzTx/>
              <a:buFontTx/>
              <a:buNone/>
              <a:defRPr kumimoji="0" lang="en-US" altLang="zh-CN" sz="2000" b="0" i="0" u="none" strike="noStrike" kern="1200" cap="none" spc="0" normalizeH="0" baseline="0" noProof="1">
                <a:solidFill>
                  <a:schemeClr val="bg1">
                    <a:lumMod val="85000"/>
                  </a:schemeClr>
                </a:solidFill>
                <a:latin typeface="MiSans Heavy"/>
                <a:ea typeface="MiSans Heavy"/>
                <a:cs typeface="MiSans Normal" panose="00000500000000000000" charset="-122"/>
                <a:sym typeface="+mn-ea"/>
              </a:defRPr>
            </a:lvl1pPr>
          </a:lstStyle>
          <a:p>
            <a:pPr lvl="0" algn="just">
              <a:buClrTx/>
              <a:buSzTx/>
              <a:buFontTx/>
            </a:pPr>
            <a:r>
              <a:rPr err="1">
                <a:sym typeface="+mn-ea"/>
              </a:rPr>
              <a:t>单击编辑副标题</a:t>
            </a:r>
            <a:endParaRPr>
              <a:sym typeface="+mn-ea"/>
            </a:endParaRPr>
          </a:p>
        </p:txBody>
      </p:sp>
      <p:sp>
        <p:nvSpPr>
          <p:cNvPr id="1048712" name="标题"/>
          <p:cNvSpPr txBox="1">
            <a:spLocks noGrp="1"/>
          </p:cNvSpPr>
          <p:nvPr>
            <p:ph type="title" idx="1" hasCustomPrompt="1"/>
            <p:custDataLst>
              <p:tags r:id="rId4"/>
            </p:custDataLst>
          </p:nvPr>
        </p:nvSpPr>
        <p:spPr>
          <a:xfrm>
            <a:off x="1166495" y="1793240"/>
            <a:ext cx="1375410" cy="2122210"/>
          </a:xfrm>
          <a:prstGeom prst="rect">
            <a:avLst/>
          </a:prstGeom>
          <a:noFill/>
        </p:spPr>
        <p:txBody>
          <a:bodyPr vert="eaVert" wrap="square" lIns="91440" tIns="45720" rIns="91440" bIns="45720" rtlCol="0" anchor="ctr">
            <a:normAutofit/>
          </a:bodyPr>
          <a:lstStyle>
            <a:lvl1pPr marL="0" marR="0" lvl="0" algn="r" defTabSz="914400" rtl="0" eaLnBrk="1" fontAlgn="auto" latinLnBrk="0" hangingPunct="1">
              <a:lnSpc>
                <a:spcPct val="100000"/>
              </a:lnSpc>
              <a:buClrTx/>
              <a:buSzTx/>
              <a:buFontTx/>
              <a:buNone/>
              <a:defRPr kumimoji="0" lang="zh-CN" altLang="en-US" sz="6000" b="0" i="0" u="none" strike="noStrike" kern="1200" cap="none" spc="0" normalizeH="0" baseline="0" noProof="1">
                <a:solidFill>
                  <a:schemeClr val="tx1">
                    <a:lumMod val="85000"/>
                    <a:lumOff val="15000"/>
                  </a:schemeClr>
                </a:solidFill>
                <a:latin typeface="+mj-ea"/>
                <a:ea typeface="+mj-ea"/>
                <a:cs typeface="MiSans Normal" panose="00000500000000000000" charset="-122"/>
                <a:sym typeface="+mn-ea"/>
              </a:defRPr>
            </a:lvl1pPr>
          </a:lstStyle>
          <a:p>
            <a:pPr lvl="0" algn="l">
              <a:buClrTx/>
              <a:buSzTx/>
              <a:buFontTx/>
            </a:pPr>
            <a:r>
              <a:rPr>
                <a:sym typeface="+mn-ea"/>
              </a:rPr>
              <a:t>标题</a:t>
            </a:r>
            <a:endParaRPr>
              <a:sym typeface="+mn-ea"/>
            </a:endParaRPr>
          </a:p>
        </p:txBody>
      </p:sp>
      <p:sp>
        <p:nvSpPr>
          <p:cNvPr id="1048714"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6"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18"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20" name="椭圆 11"/>
          <p:cNvSpPr/>
          <p:nvPr>
            <p:custDataLst>
              <p:tags r:id="rId1"/>
            </p:custDataLst>
          </p:nvPr>
        </p:nvSpPr>
        <p:spPr>
          <a:xfrm rot="16200000">
            <a:off x="977900" y="1336040"/>
            <a:ext cx="4351020" cy="4351020"/>
          </a:xfrm>
          <a:prstGeom prst="ellipse">
            <a:avLst/>
          </a:prstGeom>
          <a:solidFill>
            <a:schemeClr val="lt1"/>
          </a:solidFill>
          <a:ln>
            <a:noFill/>
          </a:ln>
          <a:effectLst>
            <a:outerShdw blurRad="495300" dist="38100" dir="2700000" algn="tl" rotWithShape="0">
              <a:schemeClr val="accent1">
                <a:alpha val="1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22" name="椭圆 10"/>
          <p:cNvSpPr/>
          <p:nvPr>
            <p:custDataLst>
              <p:tags r:id="rId2"/>
            </p:custDataLst>
          </p:nvPr>
        </p:nvSpPr>
        <p:spPr>
          <a:xfrm rot="16200000">
            <a:off x="1828800" y="2186940"/>
            <a:ext cx="2649220" cy="2649220"/>
          </a:xfrm>
          <a:prstGeom prst="ellipse">
            <a:avLst/>
          </a:prstGeom>
          <a:solidFill>
            <a:schemeClr val="lt1"/>
          </a:solidFill>
          <a:ln>
            <a:noFill/>
          </a:ln>
          <a:effectLst>
            <a:outerShdw blurRad="495300" dist="38100" dir="2700000" algn="tl" rotWithShape="0">
              <a:schemeClr val="accent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24" name="弧形 8"/>
          <p:cNvSpPr/>
          <p:nvPr>
            <p:custDataLst>
              <p:tags r:id="rId3"/>
            </p:custDataLst>
          </p:nvPr>
        </p:nvSpPr>
        <p:spPr>
          <a:xfrm>
            <a:off x="301625" y="659765"/>
            <a:ext cx="5703570" cy="5703570"/>
          </a:xfrm>
          <a:prstGeom prst="arc">
            <a:avLst>
              <a:gd name="adj1" fmla="val 16200000"/>
              <a:gd name="adj2" fmla="val 5319923"/>
            </a:avLst>
          </a:prstGeom>
          <a:ln>
            <a:solidFill>
              <a:schemeClr val="bg2">
                <a:lumMod val="85000"/>
              </a:schemeClr>
            </a:solidFill>
            <a:headEnd type="oval"/>
            <a:tailEnd type="ova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26" name="圆角矩形 9"/>
          <p:cNvSpPr/>
          <p:nvPr>
            <p:custDataLst>
              <p:tags r:id="rId4"/>
            </p:custDataLst>
          </p:nvPr>
        </p:nvSpPr>
        <p:spPr>
          <a:xfrm rot="10800000">
            <a:off x="6876415" y="3851910"/>
            <a:ext cx="2408555" cy="159385"/>
          </a:xfrm>
          <a:prstGeom prst="roundRect">
            <a:avLst>
              <a:gd name="adj" fmla="val 16667"/>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28" name="任意多边形 13"/>
          <p:cNvSpPr/>
          <p:nvPr>
            <p:custDataLst>
              <p:tags r:id="rId5"/>
            </p:custDataLst>
          </p:nvPr>
        </p:nvSpPr>
        <p:spPr>
          <a:xfrm flipV="1">
            <a:off x="8945880" y="0"/>
            <a:ext cx="3246120" cy="860425"/>
          </a:xfrm>
          <a:custGeom>
            <a:cxnLst>
              <a:cxn ang="3">
                <a:pos x="hc" y="t"/>
              </a:cxn>
              <a:cxn ang="cd2">
                <a:pos x="l" y="vc"/>
              </a:cxn>
              <a:cxn ang="cd4">
                <a:pos x="hc" y="b"/>
              </a:cxn>
              <a:cxn ang="0">
                <a:pos x="r" y="vc"/>
              </a:cxn>
            </a:cxnLst>
            <a:rect l="l" t="t" r="r" b="b"/>
            <a:pathLst>
              <a:path w="5112" h="1355">
                <a:moveTo>
                  <a:pt x="301" y="0"/>
                </a:moveTo>
                <a:lnTo>
                  <a:pt x="5112" y="0"/>
                </a:lnTo>
                <a:lnTo>
                  <a:pt x="5112" y="1355"/>
                </a:lnTo>
                <a:lnTo>
                  <a:pt x="0" y="1355"/>
                </a:lnTo>
                <a:lnTo>
                  <a:pt x="0" y="301"/>
                </a:lnTo>
                <a:cubicBezTo>
                  <a:pt x="0" y="135"/>
                  <a:pt x="135" y="0"/>
                  <a:pt x="301"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30" name="节编号"/>
          <p:cNvSpPr txBox="1">
            <a:spLocks noGrp="1"/>
          </p:cNvSpPr>
          <p:nvPr>
            <p:ph type="body" idx="2" hasCustomPrompt="1"/>
            <p:custDataLst>
              <p:tags r:id="rId6"/>
            </p:custDataLst>
          </p:nvPr>
        </p:nvSpPr>
        <p:spPr>
          <a:xfrm>
            <a:off x="1828800" y="3004185"/>
            <a:ext cx="2649220" cy="1208405"/>
          </a:xfrm>
          <a:prstGeom prst="rect">
            <a:avLst/>
          </a:prstGeom>
          <a:noFill/>
        </p:spPr>
        <p:txBody>
          <a:bodyPr wrap="square" lIns="91440" tIns="45720" rIns="91440" bIns="45720" rtlCol="0" anchor="t" anchorCtr="0">
            <a:normAutofit/>
          </a:bodyPr>
          <a:lstStyle>
            <a:lvl1pPr marL="0" marR="0" lvl="0" algn="ctr" defTabSz="914400" rtl="0" eaLnBrk="1" fontAlgn="auto" latinLnBrk="0" hangingPunct="1">
              <a:lnSpc>
                <a:spcPct val="100000"/>
              </a:lnSpc>
              <a:buClrTx/>
              <a:buSzTx/>
              <a:buFontTx/>
              <a:buNone/>
              <a:defRPr kumimoji="0" lang="en-US" altLang="zh-CN" sz="6000" b="0" i="0" u="none" strike="noStrike" kern="1200" cap="none" spc="200" normalizeH="0" baseline="0" noProof="1">
                <a:solidFill>
                  <a:schemeClr val="tx1">
                    <a:lumMod val="85000"/>
                    <a:lumOff val="15000"/>
                  </a:schemeClr>
                </a:solidFill>
                <a:latin typeface="MiSans Heavy"/>
                <a:ea typeface="MiSans Heavy"/>
                <a:cs typeface="MiSans Normal" panose="00000500000000000000" charset="-122"/>
                <a:sym typeface="+mn-ea"/>
              </a:defRPr>
            </a:lvl1pPr>
          </a:lstStyle>
          <a:p>
            <a:pPr lvl="0" algn="ctr">
              <a:buClrTx/>
              <a:buSzTx/>
              <a:buFontTx/>
            </a:pPr>
            <a:r>
              <a:rPr>
                <a:sym typeface="+mn-ea"/>
              </a:rPr>
              <a:t>节编号</a:t>
            </a:r>
            <a:endParaRPr>
              <a:sym typeface="+mn-ea"/>
            </a:endParaRPr>
          </a:p>
        </p:txBody>
      </p:sp>
      <p:sp>
        <p:nvSpPr>
          <p:cNvPr id="1048732" name="标题"/>
          <p:cNvSpPr txBox="1">
            <a:spLocks noGrp="1"/>
          </p:cNvSpPr>
          <p:nvPr>
            <p:ph type="title" idx="1" hasCustomPrompt="1"/>
            <p:custDataLst>
              <p:tags r:id="rId7"/>
            </p:custDataLst>
          </p:nvPr>
        </p:nvSpPr>
        <p:spPr>
          <a:xfrm>
            <a:off x="6732905" y="2092325"/>
            <a:ext cx="5005070" cy="1684020"/>
          </a:xfrm>
          <a:prstGeom prst="rect">
            <a:avLst/>
          </a:prstGeom>
          <a:noFill/>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4800" b="0" i="0" u="none" strike="noStrike" kern="1200" cap="none" spc="200" normalizeH="0" baseline="0" noProof="1">
                <a:solidFill>
                  <a:schemeClr val="tx1">
                    <a:lumMod val="85000"/>
                    <a:lumOff val="15000"/>
                  </a:schemeClr>
                </a:solidFill>
                <a:latin typeface="+mj-ea"/>
                <a:ea typeface="+mj-ea"/>
                <a:cs typeface="MiSans Normal" panose="00000500000000000000" charset="-122"/>
                <a:sym typeface="+mn-ea"/>
              </a:defRPr>
            </a:lvl1pPr>
          </a:lstStyle>
          <a:p>
            <a:pPr lvl="0" algn="l">
              <a:buClrTx/>
              <a:buSzTx/>
              <a:buFontTx/>
            </a:pPr>
            <a:r>
              <a:rPr>
                <a:sym typeface="+mn-ea"/>
              </a:rPr>
              <a:t>单击编辑标题</a:t>
            </a:r>
            <a:endParaRPr>
              <a:sym typeface="+mn-ea"/>
            </a:endParaRPr>
          </a:p>
        </p:txBody>
      </p:sp>
      <p:sp>
        <p:nvSpPr>
          <p:cNvPr id="1048734" name="日期占位符 3"/>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6" name="页脚占位符 4"/>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1048738" name="灯片编号占位符 5"/>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40" name="正文"/>
          <p:cNvSpPr txBox="1">
            <a:spLocks noGrp="1"/>
          </p:cNvSpPr>
          <p:nvPr>
            <p:ph idx="4"/>
            <p:custDataLst>
              <p:tags r:id="rId1"/>
            </p:custDataLst>
          </p:nvPr>
        </p:nvSpPr>
        <p:spPr>
          <a:xfrm>
            <a:off x="6400805" y="1490357"/>
            <a:ext cx="5176800" cy="4759236"/>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85000"/>
                    <a:lumOff val="15000"/>
                  </a:schemeClr>
                </a:solidFill>
                <a:latin typeface="+mn-ea"/>
                <a:ea typeface="+mn-ea"/>
                <a:cs typeface="MiSans Normal" panose="00000500000000000000"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42" name="正文"/>
          <p:cNvSpPr txBox="1">
            <a:spLocks noGrp="1"/>
          </p:cNvSpPr>
          <p:nvPr>
            <p:ph idx="3"/>
            <p:custDataLst>
              <p:tags r:id="rId2"/>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85000"/>
                    <a:lumOff val="15000"/>
                  </a:schemeClr>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800"/>
              </a:spcBef>
              <a:spcAft>
                <a:spcPct val="0"/>
              </a:spcAft>
            </a:pPr>
            <a:r>
              <a:rPr>
                <a:sym typeface="+mn-ea"/>
              </a:rPr>
              <a:t>单击此处编辑母版文本样式</a:t>
            </a:r>
            <a:endParaRPr>
              <a:sym typeface="+mn-ea"/>
            </a:endParaRPr>
          </a:p>
          <a:p>
            <a:pPr lvl="1">
              <a:spcBef>
                <a:spcPts val="1800"/>
              </a:spcBef>
              <a:spcAft>
                <a:spcPct val="0"/>
              </a:spcAft>
            </a:pPr>
            <a:r>
              <a:rPr>
                <a:sym typeface="+mn-ea"/>
              </a:rPr>
              <a:t>第二级</a:t>
            </a:r>
            <a:endParaRPr>
              <a:sym typeface="+mn-ea"/>
            </a:endParaRPr>
          </a:p>
          <a:p>
            <a:pPr lvl="2">
              <a:spcBef>
                <a:spcPts val="1800"/>
              </a:spcBef>
              <a:spcAft>
                <a:spcPct val="0"/>
              </a:spcAft>
            </a:pPr>
            <a:r>
              <a:rPr>
                <a:sym typeface="+mn-ea"/>
              </a:rPr>
              <a:t>第三级</a:t>
            </a:r>
            <a:endParaRPr>
              <a:sym typeface="+mn-ea"/>
            </a:endParaRPr>
          </a:p>
          <a:p>
            <a:pPr lvl="3">
              <a:spcBef>
                <a:spcPts val="1800"/>
              </a:spcBef>
              <a:spcAft>
                <a:spcPct val="0"/>
              </a:spcAft>
            </a:pPr>
            <a:r>
              <a:rPr>
                <a:sym typeface="+mn-ea"/>
              </a:rPr>
              <a:t>第四级</a:t>
            </a:r>
            <a:endParaRPr>
              <a:sym typeface="+mn-ea"/>
            </a:endParaRPr>
          </a:p>
          <a:p>
            <a:pPr lvl="4">
              <a:spcBef>
                <a:spcPts val="1800"/>
              </a:spcBef>
              <a:spcAft>
                <a:spcPct val="0"/>
              </a:spcAft>
            </a:pPr>
            <a:r>
              <a:rPr>
                <a:sym typeface="+mn-ea"/>
              </a:rPr>
              <a:t>第五级</a:t>
            </a:r>
            <a:endParaRPr>
              <a:sym typeface="+mn-ea"/>
            </a:endParaRPr>
          </a:p>
        </p:txBody>
      </p:sp>
      <p:sp>
        <p:nvSpPr>
          <p:cNvPr id="1048744" name="任意多边形 13"/>
          <p:cNvSpPr/>
          <p:nvPr>
            <p:custDataLst>
              <p:tags r:id="rId3"/>
            </p:custDataLst>
          </p:nvPr>
        </p:nvSpPr>
        <p:spPr>
          <a:xfrm rot="5400000" flipV="1">
            <a:off x="-300990" y="301625"/>
            <a:ext cx="987425" cy="384810"/>
          </a:xfrm>
          <a:custGeom>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46" name="标题"/>
          <p:cNvSpPr txBox="1">
            <a:spLocks noGrp="1"/>
          </p:cNvSpPr>
          <p:nvPr>
            <p:ph type="title" idx="1"/>
            <p:custDataLst>
              <p:tags r:id="rId4"/>
            </p:custDataLst>
          </p:nvPr>
        </p:nvSpPr>
        <p:spPr>
          <a:xfrm>
            <a:off x="608330" y="397510"/>
            <a:ext cx="10968990" cy="678815"/>
          </a:xfrm>
          <a:prstGeom prst="rect">
            <a:avLst/>
          </a:prstGeom>
          <a:noFill/>
        </p:spPr>
        <p:txBody>
          <a:bodyPr wrap="square" rtlCol="0" anchor="b" anchorCtr="0">
            <a:normAutofit/>
          </a:bodyPr>
          <a:lstStyle>
            <a:lvl1pPr marL="0" marR="0" lvl="0" algn="l" defTabSz="914400" rtl="0" eaLnBrk="1" fontAlgn="auto" latinLnBrk="0" hangingPunct="1">
              <a:lnSpc>
                <a:spcPct val="100000"/>
              </a:lnSpc>
              <a:buClrTx/>
              <a:buSzTx/>
              <a:buFontTx/>
              <a:buNone/>
              <a:defRPr kumimoji="0" lang="zh-CN" altLang="en-US" sz="3200" b="0" i="0" u="none" strike="noStrike" kern="1200" cap="none" spc="300" normalizeH="0" baseline="0" noProof="1">
                <a:ln>
                  <a:noFill/>
                  <a:prstDash val="sysDot"/>
                </a:ln>
                <a:solidFill>
                  <a:schemeClr val="tx1">
                    <a:lumMod val="85000"/>
                    <a:lumOff val="15000"/>
                  </a:schemeClr>
                </a:solidFill>
                <a:latin typeface="+mj-lt"/>
                <a:ea typeface="+mj-lt"/>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sp>
        <p:nvSpPr>
          <p:cNvPr id="1048748" name="日期占位符 4"/>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50" name="页脚占位符 5"/>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52" name="灯片编号占位符 6"/>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54" name="正文"/>
          <p:cNvSpPr txBox="1">
            <a:spLocks noGrp="1"/>
          </p:cNvSpPr>
          <p:nvPr>
            <p:ph idx="6"/>
            <p:custDataLst>
              <p:tags r:id="rId1"/>
            </p:custDataLst>
          </p:nvPr>
        </p:nvSpPr>
        <p:spPr>
          <a:xfrm>
            <a:off x="62352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85000"/>
                    <a:lumOff val="15000"/>
                  </a:schemeClr>
                </a:solidFill>
                <a:latin typeface="+mn-ea"/>
                <a:ea typeface="+mn-ea"/>
                <a:cs typeface="MiSans Normal" panose="00000500000000000000"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6" name="标题"/>
          <p:cNvSpPr txBox="1">
            <a:spLocks noGrp="1"/>
          </p:cNvSpPr>
          <p:nvPr>
            <p:ph type="title" idx="5"/>
            <p:custDataLst>
              <p:tags r:id="rId2"/>
            </p:custDataLst>
          </p:nvPr>
        </p:nvSpPr>
        <p:spPr>
          <a:xfrm>
            <a:off x="62352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58" name="正文"/>
          <p:cNvSpPr txBox="1">
            <a:spLocks noGrp="1"/>
          </p:cNvSpPr>
          <p:nvPr>
            <p:ph idx="4"/>
            <p:custDataLst>
              <p:tags r:id="rId3"/>
            </p:custDataLst>
          </p:nvPr>
        </p:nvSpPr>
        <p:spPr>
          <a:xfrm>
            <a:off x="6084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85000"/>
                    <a:lumOff val="15000"/>
                  </a:schemeClr>
                </a:solidFill>
                <a:latin typeface="+mn-ea"/>
                <a:ea typeface="+mn-ea"/>
                <a:cs typeface="MiSans Normal" panose="00000500000000000000"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60" name="标题"/>
          <p:cNvSpPr txBox="1">
            <a:spLocks noGrp="1"/>
          </p:cNvSpPr>
          <p:nvPr>
            <p:ph type="title" idx="3"/>
            <p:custDataLst>
              <p:tags r:id="rId4"/>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62" name="任意多边形 10"/>
          <p:cNvSpPr/>
          <p:nvPr>
            <p:custDataLst>
              <p:tags r:id="rId5"/>
            </p:custDataLst>
          </p:nvPr>
        </p:nvSpPr>
        <p:spPr>
          <a:xfrm rot="5400000" flipV="1">
            <a:off x="-300990" y="301625"/>
            <a:ext cx="987425" cy="384810"/>
          </a:xfrm>
          <a:custGeom>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64" name="标题"/>
          <p:cNvSpPr txBox="1">
            <a:spLocks noGrp="1"/>
          </p:cNvSpPr>
          <p:nvPr>
            <p:ph type="title" idx="1"/>
            <p:custDataLst>
              <p:tags r:id="rId6"/>
            </p:custDataLst>
          </p:nvPr>
        </p:nvSpPr>
        <p:spPr>
          <a:xfrm>
            <a:off x="608330" y="397510"/>
            <a:ext cx="10968990" cy="678815"/>
          </a:xfrm>
          <a:prstGeom prst="rect">
            <a:avLst/>
          </a:prstGeom>
          <a:noFill/>
        </p:spPr>
        <p:txBody>
          <a:bodyPr wrap="square" rtlCol="0" anchor="b" anchorCtr="0">
            <a:normAutofit/>
          </a:bodyPr>
          <a:lstStyle>
            <a:lvl1pPr marL="0" marR="0" lvl="0" algn="l" defTabSz="914400" rtl="0" eaLnBrk="1" fontAlgn="auto" latinLnBrk="0" hangingPunct="1">
              <a:lnSpc>
                <a:spcPct val="100000"/>
              </a:lnSpc>
              <a:buClrTx/>
              <a:buSzTx/>
              <a:buFontTx/>
              <a:buNone/>
              <a:defRPr kumimoji="0" lang="zh-CN" altLang="en-US" sz="3200" b="0" i="0" u="none" strike="noStrike" kern="1200" cap="none" spc="300" normalizeH="0" baseline="0" noProof="1">
                <a:ln>
                  <a:noFill/>
                  <a:prstDash val="sysDot"/>
                </a:ln>
                <a:solidFill>
                  <a:schemeClr val="tx1">
                    <a:lumMod val="85000"/>
                    <a:lumOff val="15000"/>
                  </a:schemeClr>
                </a:solidFill>
                <a:latin typeface="+mj-lt"/>
                <a:ea typeface="+mj-lt"/>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sp>
        <p:nvSpPr>
          <p:cNvPr id="1048766" name="日期占位符 6"/>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8" name="页脚占位符 7"/>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70" name="灯片编号占位符 8"/>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72" name="任意多边形 6"/>
          <p:cNvSpPr/>
          <p:nvPr>
            <p:custDataLst>
              <p:tags r:id="rId1"/>
            </p:custDataLst>
          </p:nvPr>
        </p:nvSpPr>
        <p:spPr>
          <a:xfrm rot="5400000" flipV="1">
            <a:off x="-300990" y="301625"/>
            <a:ext cx="987425" cy="384810"/>
          </a:xfrm>
          <a:custGeom>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74" name="标题"/>
          <p:cNvSpPr txBox="1">
            <a:spLocks noGrp="1"/>
          </p:cNvSpPr>
          <p:nvPr>
            <p:ph type="title" idx="1"/>
            <p:custDataLst>
              <p:tags r:id="rId2"/>
            </p:custDataLst>
          </p:nvPr>
        </p:nvSpPr>
        <p:spPr>
          <a:xfrm>
            <a:off x="608330" y="397510"/>
            <a:ext cx="10968990" cy="678815"/>
          </a:xfrm>
          <a:prstGeom prst="rect">
            <a:avLst/>
          </a:prstGeom>
          <a:noFill/>
        </p:spPr>
        <p:txBody>
          <a:bodyPr wrap="square" rtlCol="0" anchor="b" anchorCtr="0">
            <a:normAutofit/>
          </a:bodyPr>
          <a:lstStyle>
            <a:lvl1pPr marL="0" marR="0" lvl="0" algn="l" defTabSz="914400" rtl="0" eaLnBrk="1" fontAlgn="auto" latinLnBrk="0" hangingPunct="1">
              <a:lnSpc>
                <a:spcPct val="100000"/>
              </a:lnSpc>
              <a:buClrTx/>
              <a:buSzTx/>
              <a:buFontTx/>
              <a:buNone/>
              <a:defRPr kumimoji="0" lang="zh-CN" altLang="en-US" sz="3200" b="0" i="0" u="none" strike="noStrike" kern="1200" cap="none" spc="300" normalizeH="0" baseline="0" noProof="1">
                <a:ln>
                  <a:noFill/>
                  <a:prstDash val="sysDot"/>
                </a:ln>
                <a:solidFill>
                  <a:schemeClr val="tx1">
                    <a:lumMod val="85000"/>
                    <a:lumOff val="15000"/>
                  </a:schemeClr>
                </a:solidFill>
                <a:latin typeface="+mj-lt"/>
                <a:ea typeface="+mj-lt"/>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sp>
        <p:nvSpPr>
          <p:cNvPr id="1048776" name="日期占位符 2"/>
          <p:cNvSpPr>
            <a:spLocks noGrp="1"/>
          </p:cNvSpPr>
          <p:nvPr>
            <p:ph type="dt" sz="half" idx="10"/>
            <p:custDataLst>
              <p:tags r:id="rId3"/>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78" name="页脚占位符 3"/>
          <p:cNvSpPr>
            <a:spLocks noGrp="1"/>
          </p:cNvSpPr>
          <p:nvPr>
            <p:ph type="ftr" sz="quarter" idx="11"/>
            <p:custDataLst>
              <p:tags r:id="rId4"/>
            </p:custDataLst>
          </p:nvPr>
        </p:nvSpPr>
        <p:spPr>
          <a:xfrm>
            <a:off x="4116000" y="6314400"/>
            <a:ext cx="3960000" cy="316800"/>
          </a:xfrm>
        </p:spPr>
        <p:txBody>
          <a:bodyPr/>
          <a:lstStyle/>
          <a:p>
            <a:endParaRPr lang="zh-CN" altLang="en-US"/>
          </a:p>
        </p:txBody>
      </p:sp>
      <p:sp>
        <p:nvSpPr>
          <p:cNvPr id="1048780" name="灯片编号占位符 4"/>
          <p:cNvSpPr>
            <a:spLocks noGrp="1"/>
          </p:cNvSpPr>
          <p:nvPr>
            <p:ph type="sldNum" sz="quarter" idx="12"/>
            <p:custDataLst>
              <p:tags r:id="rId5"/>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782" name="任意多边形 13"/>
          <p:cNvSpPr/>
          <p:nvPr>
            <p:custDataLst>
              <p:tags r:id="rId1"/>
            </p:custDataLst>
          </p:nvPr>
        </p:nvSpPr>
        <p:spPr>
          <a:xfrm rot="5400000" flipV="1">
            <a:off x="-300990" y="301625"/>
            <a:ext cx="987425" cy="384810"/>
          </a:xfrm>
          <a:custGeom>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84" name="日期占位符 1"/>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1048786" name="页脚占位符 2"/>
          <p:cNvSpPr>
            <a:spLocks noGrp="1"/>
          </p:cNvSpPr>
          <p:nvPr>
            <p:ph type="ftr" sz="quarter" idx="11"/>
            <p:custDataLst>
              <p:tags r:id="rId3"/>
            </p:custDataLst>
          </p:nvPr>
        </p:nvSpPr>
        <p:spPr/>
        <p:txBody>
          <a:bodyPr/>
          <a:lstStyle/>
          <a:p>
            <a:endParaRPr lang="zh-CN" altLang="en-US"/>
          </a:p>
        </p:txBody>
      </p:sp>
      <p:sp>
        <p:nvSpPr>
          <p:cNvPr id="1048788" name="灯片编号占位符 3"/>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90" name="正文"/>
          <p:cNvSpPr txBox="1">
            <a:spLocks noGrp="1"/>
          </p:cNvSpPr>
          <p:nvPr>
            <p:ph idx="2"/>
            <p:custDataLst>
              <p:tags r:id="rId1"/>
            </p:custDataLst>
          </p:nvPr>
        </p:nvSpPr>
        <p:spPr>
          <a:xfrm>
            <a:off x="608330" y="397510"/>
            <a:ext cx="10968990" cy="5859145"/>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85000"/>
                    <a:lumOff val="15000"/>
                  </a:schemeClr>
                </a:solidFill>
                <a:latin typeface="+mn-ea"/>
                <a:ea typeface="+mn-ea"/>
                <a:cs typeface="MiSans Normal" panose="00000500000000000000"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92" name="任意多边形 13"/>
          <p:cNvSpPr/>
          <p:nvPr>
            <p:custDataLst>
              <p:tags r:id="rId2"/>
            </p:custDataLst>
          </p:nvPr>
        </p:nvSpPr>
        <p:spPr>
          <a:xfrm rot="5400000" flipV="1">
            <a:off x="-300990" y="301625"/>
            <a:ext cx="987425" cy="384810"/>
          </a:xfrm>
          <a:custGeom>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94" name="日期占位符 3"/>
          <p:cNvSpPr>
            <a:spLocks noGrp="1"/>
          </p:cNvSpPr>
          <p:nvPr>
            <p:ph type="dt" sz="half" idx="10"/>
            <p:custDataLst>
              <p:tags r:id="rId3"/>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96" name="页脚占位符 4"/>
          <p:cNvSpPr>
            <a:spLocks noGrp="1"/>
          </p:cNvSpPr>
          <p:nvPr>
            <p:ph type="ftr" sz="quarter" idx="11"/>
            <p:custDataLst>
              <p:tags r:id="rId4"/>
            </p:custDataLst>
          </p:nvPr>
        </p:nvSpPr>
        <p:spPr>
          <a:xfrm>
            <a:off x="4116000" y="6314400"/>
            <a:ext cx="3960000" cy="316800"/>
          </a:xfrm>
        </p:spPr>
        <p:txBody>
          <a:bodyPr/>
          <a:lstStyle/>
          <a:p>
            <a:endParaRPr lang="zh-CN" altLang="en-US"/>
          </a:p>
        </p:txBody>
      </p:sp>
      <p:sp>
        <p:nvSpPr>
          <p:cNvPr id="1048798" name="灯片编号占位符 5"/>
          <p:cNvSpPr>
            <a:spLocks noGrp="1"/>
          </p:cNvSpPr>
          <p:nvPr>
            <p:ph type="sldNum" sz="quarter" idx="12"/>
            <p:custDataLst>
              <p:tags r:id="rId5"/>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800" name="任意多边形 7"/>
          <p:cNvSpPr/>
          <p:nvPr>
            <p:custDataLst>
              <p:tags r:id="rId1"/>
            </p:custDataLst>
          </p:nvPr>
        </p:nvSpPr>
        <p:spPr>
          <a:xfrm rot="5400000" flipV="1">
            <a:off x="-300990" y="301625"/>
            <a:ext cx="987425" cy="384810"/>
          </a:xfrm>
          <a:custGeom>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02" name="副标题"/>
          <p:cNvSpPr txBox="1">
            <a:spLocks noGrp="1"/>
          </p:cNvSpPr>
          <p:nvPr>
            <p:ph type="body" idx="2" hasCustomPrompt="1"/>
            <p:custDataLst>
              <p:tags r:id="rId2"/>
            </p:custDataLst>
          </p:nvPr>
        </p:nvSpPr>
        <p:spPr>
          <a:xfrm>
            <a:off x="608330" y="1075690"/>
            <a:ext cx="10968990" cy="47180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j-ea"/>
                <a:ea typeface="+mj-ea"/>
                <a:cs typeface="MiSans Normal" panose="00000500000000000000" charset="-122"/>
              </a:defRPr>
            </a:lvl1pPr>
          </a:lstStyle>
          <a:p>
            <a:pPr lvl="0" algn="l"/>
            <a:r>
              <a:rPr>
                <a:sym typeface="+mn-ea"/>
              </a:rPr>
              <a:t>单击此处编辑母版副标题样式</a:t>
            </a:r>
            <a:endParaRPr>
              <a:sym typeface="+mn-ea"/>
            </a:endParaRPr>
          </a:p>
        </p:txBody>
      </p:sp>
      <p:sp>
        <p:nvSpPr>
          <p:cNvPr id="1048804" name="标题"/>
          <p:cNvSpPr txBox="1">
            <a:spLocks noGrp="1"/>
          </p:cNvSpPr>
          <p:nvPr>
            <p:ph type="title" idx="1"/>
            <p:custDataLst>
              <p:tags r:id="rId3"/>
            </p:custDataLst>
          </p:nvPr>
        </p:nvSpPr>
        <p:spPr>
          <a:xfrm>
            <a:off x="608330" y="397510"/>
            <a:ext cx="10968990" cy="678815"/>
          </a:xfrm>
          <a:prstGeom prst="rect">
            <a:avLst/>
          </a:prstGeom>
          <a:noFill/>
        </p:spPr>
        <p:txBody>
          <a:bodyPr wrap="square" rtlCol="0" anchor="b" anchorCtr="0">
            <a:normAutofit/>
          </a:bodyPr>
          <a:lstStyle>
            <a:lvl1pPr marL="0" marR="0" lvl="0" algn="l" defTabSz="914400" rtl="0" eaLnBrk="1" fontAlgn="auto" latinLnBrk="0" hangingPunct="1">
              <a:lnSpc>
                <a:spcPct val="100000"/>
              </a:lnSpc>
              <a:buClrTx/>
              <a:buSzTx/>
              <a:buFontTx/>
              <a:buNone/>
              <a:defRPr kumimoji="0" lang="zh-CN" altLang="en-US" sz="3200" b="0" i="0" u="none" strike="noStrike" kern="1200" cap="none" spc="300" normalizeH="0" baseline="0" noProof="1">
                <a:ln>
                  <a:noFill/>
                  <a:prstDash val="sysDot"/>
                </a:ln>
                <a:solidFill>
                  <a:schemeClr val="tx1">
                    <a:lumMod val="85000"/>
                    <a:lumOff val="15000"/>
                  </a:schemeClr>
                </a:solidFill>
                <a:latin typeface="+mj-lt"/>
                <a:ea typeface="+mj-lt"/>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sp>
        <p:nvSpPr>
          <p:cNvPr id="1048806" name="日期占位符 2"/>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08" name="页脚占位符 3"/>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810" name="灯片编号占位符 4"/>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812" name="任意多边形 22"/>
          <p:cNvSpPr/>
          <p:nvPr>
            <p:custDataLst>
              <p:tags r:id="rId1"/>
            </p:custDataLst>
          </p:nvPr>
        </p:nvSpPr>
        <p:spPr>
          <a:xfrm>
            <a:off x="-14605" y="-14605"/>
            <a:ext cx="6006465" cy="6897370"/>
          </a:xfrm>
          <a:custGeom>
            <a:cxnLst>
              <a:cxn ang="3">
                <a:pos x="hc" y="t"/>
              </a:cxn>
              <a:cxn ang="cd2">
                <a:pos x="l" y="vc"/>
              </a:cxn>
              <a:cxn ang="cd4">
                <a:pos x="hc" y="b"/>
              </a:cxn>
              <a:cxn ang="0">
                <a:pos x="r" y="vc"/>
              </a:cxn>
            </a:cxnLst>
            <a:rect l="l" t="t" r="r" b="b"/>
            <a:pathLst>
              <a:path w="9459" h="10862">
                <a:moveTo>
                  <a:pt x="0" y="0"/>
                </a:moveTo>
                <a:lnTo>
                  <a:pt x="7595" y="0"/>
                </a:lnTo>
                <a:lnTo>
                  <a:pt x="7612" y="22"/>
                </a:lnTo>
                <a:cubicBezTo>
                  <a:pt x="8770" y="1514"/>
                  <a:pt x="9459" y="3388"/>
                  <a:pt x="9459" y="5423"/>
                </a:cubicBezTo>
                <a:cubicBezTo>
                  <a:pt x="9459" y="7458"/>
                  <a:pt x="8770" y="9332"/>
                  <a:pt x="7612" y="10824"/>
                </a:cubicBezTo>
                <a:lnTo>
                  <a:pt x="7582" y="10862"/>
                </a:lnTo>
                <a:lnTo>
                  <a:pt x="0" y="10862"/>
                </a:lnTo>
                <a:lnTo>
                  <a:pt x="0" y="0"/>
                </a:lnTo>
                <a:close/>
              </a:path>
            </a:pathLst>
          </a:custGeom>
          <a:solidFill>
            <a:schemeClr val="bg1"/>
          </a:solidFill>
          <a:ln>
            <a:noFill/>
          </a:ln>
          <a:effectLst>
            <a:outerShdw blurRad="495300" dist="38100" dir="2700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14" name="任意多边形 23"/>
          <p:cNvSpPr/>
          <p:nvPr>
            <p:custDataLst>
              <p:tags r:id="rId2"/>
            </p:custDataLst>
          </p:nvPr>
        </p:nvSpPr>
        <p:spPr>
          <a:xfrm rot="16200000">
            <a:off x="-1402080" y="1361440"/>
            <a:ext cx="6894830" cy="4119881"/>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0858" h="6488">
                <a:moveTo>
                  <a:pt x="0" y="0"/>
                </a:moveTo>
                <a:lnTo>
                  <a:pt x="10858" y="0"/>
                </a:lnTo>
                <a:lnTo>
                  <a:pt x="10858" y="2789"/>
                </a:lnTo>
                <a:lnTo>
                  <a:pt x="10834" y="2850"/>
                </a:lnTo>
                <a:cubicBezTo>
                  <a:pt x="9962" y="4984"/>
                  <a:pt x="7865" y="6488"/>
                  <a:pt x="5417" y="6488"/>
                </a:cubicBezTo>
                <a:cubicBezTo>
                  <a:pt x="2982" y="6488"/>
                  <a:pt x="895" y="5001"/>
                  <a:pt x="15" y="2885"/>
                </a:cubicBezTo>
                <a:lnTo>
                  <a:pt x="0" y="2849"/>
                </a:lnTo>
                <a:lnTo>
                  <a:pt x="0" y="0"/>
                </a:lnTo>
                <a:close/>
              </a:path>
            </a:pathLst>
          </a:custGeom>
          <a:solidFill>
            <a:schemeClr val="lt1"/>
          </a:solidFill>
          <a:ln>
            <a:noFill/>
          </a:ln>
          <a:effectLst>
            <a:outerShdw blurRad="495300" dist="152400" dir="2700000" algn="tl" rotWithShape="0">
              <a:schemeClr val="accent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816" name="任意多边形 25"/>
          <p:cNvSpPr/>
          <p:nvPr>
            <p:custDataLst>
              <p:tags r:id="rId3"/>
            </p:custDataLst>
          </p:nvPr>
        </p:nvSpPr>
        <p:spPr>
          <a:xfrm rot="16200000">
            <a:off x="-1342039" y="2313346"/>
            <a:ext cx="4864351" cy="223107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7659" h="3513">
                <a:moveTo>
                  <a:pt x="0" y="0"/>
                </a:moveTo>
                <a:lnTo>
                  <a:pt x="7660" y="0"/>
                </a:lnTo>
                <a:lnTo>
                  <a:pt x="7659" y="14"/>
                </a:lnTo>
                <a:cubicBezTo>
                  <a:pt x="7485" y="1975"/>
                  <a:pt x="5837" y="3514"/>
                  <a:pt x="3830" y="3514"/>
                </a:cubicBezTo>
                <a:cubicBezTo>
                  <a:pt x="1822" y="3514"/>
                  <a:pt x="173" y="1974"/>
                  <a:pt x="1" y="10"/>
                </a:cubicBezTo>
                <a:lnTo>
                  <a:pt x="0" y="0"/>
                </a:lnTo>
                <a:close/>
              </a:path>
            </a:pathLst>
          </a:custGeom>
          <a:solidFill>
            <a:schemeClr val="lt1"/>
          </a:solidFill>
          <a:ln>
            <a:noFill/>
          </a:ln>
          <a:effectLst>
            <a:outerShdw blurRad="495300" dist="38100" dir="2700000" algn="tl" rotWithShape="0">
              <a:schemeClr val="accent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818" name="圆角矩形 29"/>
          <p:cNvSpPr/>
          <p:nvPr>
            <p:custDataLst>
              <p:tags r:id="rId4"/>
            </p:custDataLst>
          </p:nvPr>
        </p:nvSpPr>
        <p:spPr>
          <a:xfrm rot="10800000">
            <a:off x="5155565" y="3089275"/>
            <a:ext cx="5383530" cy="111125"/>
          </a:xfrm>
          <a:prstGeom prst="roundRect">
            <a:avLst>
              <a:gd name="adj" fmla="val 16667"/>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cxnSp>
        <p:nvCxnSpPr>
          <p:cNvPr id="3145737" name="直接连接符 31"/>
          <p:cNvCxnSpPr/>
          <p:nvPr>
            <p:custDataLst>
              <p:tags r:id="rId5"/>
            </p:custDataLst>
          </p:nvPr>
        </p:nvCxnSpPr>
        <p:spPr>
          <a:xfrm>
            <a:off x="11197590" y="2981325"/>
            <a:ext cx="215900" cy="0"/>
          </a:xfrm>
          <a:prstGeom prst="line">
            <a:avLst/>
          </a:prstGeom>
          <a:ln w="95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145739" name="直接连接符 32"/>
          <p:cNvCxnSpPr/>
          <p:nvPr>
            <p:custDataLst>
              <p:tags r:id="rId6"/>
            </p:custDataLst>
          </p:nvPr>
        </p:nvCxnSpPr>
        <p:spPr>
          <a:xfrm flipH="1">
            <a:off x="11305540" y="1912620"/>
            <a:ext cx="0" cy="594995"/>
          </a:xfrm>
          <a:prstGeom prst="line">
            <a:avLst/>
          </a:prstGeom>
          <a:ln w="95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145741" name="直接连接符 33"/>
          <p:cNvCxnSpPr/>
          <p:nvPr>
            <p:custDataLst>
              <p:tags r:id="rId7"/>
            </p:custDataLst>
          </p:nvPr>
        </p:nvCxnSpPr>
        <p:spPr>
          <a:xfrm flipH="1">
            <a:off x="11305540" y="3455035"/>
            <a:ext cx="0" cy="636905"/>
          </a:xfrm>
          <a:prstGeom prst="line">
            <a:avLst/>
          </a:prstGeom>
          <a:ln w="95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48820" name="椭圆 36"/>
          <p:cNvSpPr/>
          <p:nvPr>
            <p:custDataLst>
              <p:tags r:id="rId8"/>
            </p:custDataLst>
          </p:nvPr>
        </p:nvSpPr>
        <p:spPr>
          <a:xfrm>
            <a:off x="10016490" y="3576955"/>
            <a:ext cx="538480" cy="538480"/>
          </a:xfrm>
          <a:prstGeom prst="ellipse">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22" name="椭圆 37"/>
          <p:cNvSpPr/>
          <p:nvPr>
            <p:custDataLst>
              <p:tags r:id="rId9"/>
            </p:custDataLst>
          </p:nvPr>
        </p:nvSpPr>
        <p:spPr>
          <a:xfrm>
            <a:off x="10123170" y="3683635"/>
            <a:ext cx="325120" cy="32512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24" name="向下箭头"/>
          <p:cNvSpPr/>
          <p:nvPr>
            <p:custDataLst>
              <p:tags r:id="rId10"/>
            </p:custDataLst>
          </p:nvPr>
        </p:nvSpPr>
        <p:spPr>
          <a:xfrm>
            <a:off x="10227310" y="3776345"/>
            <a:ext cx="118745" cy="139700"/>
          </a:xfrm>
          <a:custGeom>
            <a:gdLst>
              <a:gd name="connsiteX0" fmla="*/ 222512 w 477622"/>
              <a:gd name="connsiteY0" fmla="*/ 0 h 559381"/>
              <a:gd name="connsiteX1" fmla="*/ 258512 w 477622"/>
              <a:gd name="connsiteY1" fmla="*/ 0 h 559381"/>
              <a:gd name="connsiteX2" fmla="*/ 258512 w 477622"/>
              <a:gd name="connsiteY2" fmla="*/ 488296 h 559381"/>
              <a:gd name="connsiteX3" fmla="*/ 452168 w 477622"/>
              <a:gd name="connsiteY3" fmla="*/ 294641 h 559381"/>
              <a:gd name="connsiteX4" fmla="*/ 477622 w 477622"/>
              <a:gd name="connsiteY4" fmla="*/ 320096 h 559381"/>
              <a:gd name="connsiteX5" fmla="*/ 264266 w 477622"/>
              <a:gd name="connsiteY5" fmla="*/ 533452 h 559381"/>
              <a:gd name="connsiteX6" fmla="*/ 264740 w 477622"/>
              <a:gd name="connsiteY6" fmla="*/ 533926 h 559381"/>
              <a:gd name="connsiteX7" fmla="*/ 239284 w 477622"/>
              <a:gd name="connsiteY7" fmla="*/ 559381 h 559381"/>
              <a:gd name="connsiteX8" fmla="*/ 238812 w 477622"/>
              <a:gd name="connsiteY8" fmla="*/ 558908 h 559381"/>
              <a:gd name="connsiteX9" fmla="*/ 238338 w 477622"/>
              <a:gd name="connsiteY9" fmla="*/ 559381 h 559381"/>
              <a:gd name="connsiteX10" fmla="*/ 212882 w 477622"/>
              <a:gd name="connsiteY10" fmla="*/ 533926 h 559381"/>
              <a:gd name="connsiteX11" fmla="*/ 213356 w 477622"/>
              <a:gd name="connsiteY11" fmla="*/ 533452 h 559381"/>
              <a:gd name="connsiteX12" fmla="*/ 0 w 477622"/>
              <a:gd name="connsiteY12" fmla="*/ 320096 h 559381"/>
              <a:gd name="connsiteX13" fmla="*/ 25456 w 477622"/>
              <a:gd name="connsiteY13" fmla="*/ 294641 h 559381"/>
              <a:gd name="connsiteX14" fmla="*/ 222512 w 477622"/>
              <a:gd name="connsiteY14" fmla="*/ 491698 h 559381"/>
              <a:gd name="connsiteX15" fmla="*/ 222512 w 477622"/>
              <a:gd name="connsiteY15" fmla="*/ 0 h 55938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77622" h="559381">
                <a:moveTo>
                  <a:pt x="222512" y="0"/>
                </a:moveTo>
                <a:lnTo>
                  <a:pt x="258512" y="0"/>
                </a:lnTo>
                <a:lnTo>
                  <a:pt x="258512" y="488296"/>
                </a:lnTo>
                <a:lnTo>
                  <a:pt x="452168" y="294641"/>
                </a:lnTo>
                <a:lnTo>
                  <a:pt x="477622" y="320096"/>
                </a:lnTo>
                <a:lnTo>
                  <a:pt x="264266" y="533452"/>
                </a:lnTo>
                <a:lnTo>
                  <a:pt x="264740" y="533926"/>
                </a:lnTo>
                <a:lnTo>
                  <a:pt x="239284" y="559381"/>
                </a:lnTo>
                <a:lnTo>
                  <a:pt x="238812" y="558908"/>
                </a:lnTo>
                <a:lnTo>
                  <a:pt x="238338" y="559381"/>
                </a:lnTo>
                <a:lnTo>
                  <a:pt x="212882" y="533926"/>
                </a:lnTo>
                <a:lnTo>
                  <a:pt x="213356" y="533452"/>
                </a:lnTo>
                <a:lnTo>
                  <a:pt x="0" y="320096"/>
                </a:lnTo>
                <a:lnTo>
                  <a:pt x="25456" y="294641"/>
                </a:lnTo>
                <a:lnTo>
                  <a:pt x="222512" y="491698"/>
                </a:lnTo>
                <a:lnTo>
                  <a:pt x="222512" y="0"/>
                </a:lnTo>
                <a:close/>
              </a:path>
            </a:pathLst>
          </a:cu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lnSpcReduction="20000"/>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26" name="任意多边形 43"/>
          <p:cNvSpPr/>
          <p:nvPr>
            <p:custDataLst>
              <p:tags r:id="rId11"/>
            </p:custDataLst>
          </p:nvPr>
        </p:nvSpPr>
        <p:spPr>
          <a:xfrm>
            <a:off x="8945880" y="5997575"/>
            <a:ext cx="3246120" cy="860425"/>
          </a:xfrm>
          <a:custGeom>
            <a:cxnLst>
              <a:cxn ang="3">
                <a:pos x="hc" y="t"/>
              </a:cxn>
              <a:cxn ang="cd2">
                <a:pos x="l" y="vc"/>
              </a:cxn>
              <a:cxn ang="cd4">
                <a:pos x="hc" y="b"/>
              </a:cxn>
              <a:cxn ang="0">
                <a:pos x="r" y="vc"/>
              </a:cxn>
            </a:cxnLst>
            <a:rect l="l" t="t" r="r" b="b"/>
            <a:pathLst>
              <a:path w="5112" h="1355">
                <a:moveTo>
                  <a:pt x="301" y="0"/>
                </a:moveTo>
                <a:lnTo>
                  <a:pt x="5112" y="0"/>
                </a:lnTo>
                <a:lnTo>
                  <a:pt x="5112" y="1355"/>
                </a:lnTo>
                <a:lnTo>
                  <a:pt x="0" y="1355"/>
                </a:lnTo>
                <a:lnTo>
                  <a:pt x="0" y="301"/>
                </a:lnTo>
                <a:cubicBezTo>
                  <a:pt x="0" y="135"/>
                  <a:pt x="135" y="0"/>
                  <a:pt x="301"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28" name="署名"/>
          <p:cNvSpPr txBox="1">
            <a:spLocks noGrp="1"/>
          </p:cNvSpPr>
          <p:nvPr>
            <p:ph type="body" idx="2" hasCustomPrompt="1"/>
            <p:custDataLst>
              <p:tags r:id="rId12"/>
            </p:custDataLst>
          </p:nvPr>
        </p:nvSpPr>
        <p:spPr>
          <a:xfrm>
            <a:off x="7466330" y="3648075"/>
            <a:ext cx="2365375" cy="667385"/>
          </a:xfrm>
          <a:prstGeom prst="rect">
            <a:avLst/>
          </a:prstGeom>
          <a:noFill/>
        </p:spPr>
        <p:txBody>
          <a:bodyPr wrap="square" lIns="91440" tIns="45720" rIns="91440" bIns="45720" rtlCol="0" anchor="t">
            <a:normAutofit/>
          </a:bodyPr>
          <a:lstStyle>
            <a:lvl1pPr marL="0" marR="0" lvl="0" algn="r"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lumMod val="85000"/>
                    <a:lumOff val="15000"/>
                  </a:schemeClr>
                </a:solidFill>
                <a:latin typeface="MiSans Heavy"/>
                <a:ea typeface="MiSans Heavy"/>
                <a:cs typeface="MiSans Normal" panose="00000500000000000000" charset="-122"/>
                <a:sym typeface="+mn-ea"/>
              </a:defRPr>
            </a:lvl1pPr>
          </a:lstStyle>
          <a:p>
            <a:pPr lvl="0" algn="r">
              <a:buClrTx/>
              <a:buSzTx/>
              <a:buFontTx/>
            </a:pPr>
            <a:r>
              <a:rPr>
                <a:sym typeface="+mn-ea"/>
              </a:rPr>
              <a:t>单击此处编辑文本</a:t>
            </a:r>
            <a:endParaRPr>
              <a:sym typeface="+mn-ea"/>
            </a:endParaRPr>
          </a:p>
        </p:txBody>
      </p:sp>
      <p:sp>
        <p:nvSpPr>
          <p:cNvPr id="1048830" name="标题"/>
          <p:cNvSpPr txBox="1">
            <a:spLocks noGrp="1"/>
          </p:cNvSpPr>
          <p:nvPr>
            <p:ph type="title" idx="1" hasCustomPrompt="1"/>
            <p:custDataLst>
              <p:tags r:id="rId13"/>
            </p:custDataLst>
          </p:nvPr>
        </p:nvSpPr>
        <p:spPr>
          <a:xfrm>
            <a:off x="2418715" y="1275715"/>
            <a:ext cx="8250555" cy="1705610"/>
          </a:xfrm>
          <a:prstGeom prst="rect">
            <a:avLst/>
          </a:prstGeom>
          <a:noFill/>
        </p:spPr>
        <p:txBody>
          <a:bodyPr wrap="square" lIns="91440" tIns="45720" rIns="91440" bIns="45720" rtlCol="0" anchor="b" anchorCtr="0">
            <a:normAutofit/>
          </a:bodyPr>
          <a:lstStyle>
            <a:lvl1pPr marL="0" marR="0" lvl="0" algn="r" defTabSz="914400" rtl="0" eaLnBrk="1" fontAlgn="auto" latinLnBrk="0" hangingPunct="1">
              <a:lnSpc>
                <a:spcPct val="100000"/>
              </a:lnSpc>
              <a:buClrTx/>
              <a:buSzTx/>
              <a:buFontTx/>
              <a:buNone/>
              <a:defRPr kumimoji="0" lang="en-US" altLang="zh-CN" sz="7200" b="0" i="0" u="none" strike="noStrike" kern="1200" cap="none" spc="0" normalizeH="0" baseline="0" noProof="1">
                <a:solidFill>
                  <a:schemeClr val="tx1">
                    <a:lumMod val="85000"/>
                    <a:lumOff val="15000"/>
                  </a:schemeClr>
                </a:solidFill>
                <a:latin typeface="+mj-ea"/>
                <a:ea typeface="+mj-ea"/>
                <a:cs typeface="MiSans Heavy" panose="00000a00000000000000" charset="-122"/>
                <a:sym typeface="+mn-ea"/>
              </a:defRPr>
            </a:lvl1pPr>
          </a:lstStyle>
          <a:p>
            <a:pPr lvl="0" algn="r">
              <a:buClrTx/>
              <a:buSzTx/>
              <a:buFontTx/>
            </a:pPr>
            <a:r>
              <a:rPr>
                <a:sym typeface="+mn-ea"/>
              </a:rPr>
              <a:t>单击此处编辑标题</a:t>
            </a:r>
            <a:endParaRPr>
              <a:sym typeface="+mn-ea"/>
            </a:endParaRPr>
          </a:p>
        </p:txBody>
      </p:sp>
      <p:sp>
        <p:nvSpPr>
          <p:cNvPr id="1048832" name="日期占位符 3"/>
          <p:cNvSpPr>
            <a:spLocks noGrp="1"/>
          </p:cNvSpPr>
          <p:nvPr>
            <p:ph type="dt" sz="half" idx="10"/>
            <p:custDataLst>
              <p:tags r:id="rId1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34" name="页脚占位符 4"/>
          <p:cNvSpPr>
            <a:spLocks noGrp="1"/>
          </p:cNvSpPr>
          <p:nvPr>
            <p:ph type="ftr" sz="quarter" idx="11"/>
            <p:custDataLst>
              <p:tags r:id="rId15"/>
            </p:custDataLst>
          </p:nvPr>
        </p:nvSpPr>
        <p:spPr>
          <a:xfrm>
            <a:off x="4116000" y="6314400"/>
            <a:ext cx="3960000" cy="316800"/>
          </a:xfrm>
        </p:spPr>
        <p:txBody>
          <a:bodyPr/>
          <a:lstStyle/>
          <a:p>
            <a:endParaRPr lang="zh-CN" altLang="en-US"/>
          </a:p>
        </p:txBody>
      </p:sp>
      <p:sp>
        <p:nvSpPr>
          <p:cNvPr id="1048836" name="灯片编号占位符 5"/>
          <p:cNvSpPr>
            <a:spLocks noGrp="1"/>
          </p:cNvSpPr>
          <p:nvPr>
            <p:ph type="sldNum" sz="quarter" idx="12"/>
            <p:custDataLst>
              <p:tags r:id="rId1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93.xml" /><Relationship Id="rId13" Type="http://schemas.openxmlformats.org/officeDocument/2006/relationships/tags" Target="../tags/tag94.xml" /><Relationship Id="rId14" Type="http://schemas.openxmlformats.org/officeDocument/2006/relationships/tags" Target="../tags/tag95.xml" /><Relationship Id="rId15" Type="http://schemas.openxmlformats.org/officeDocument/2006/relationships/tags" Target="../tags/tag96.xml"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4" name="任意多边形 6"/>
          <p:cNvSpPr/>
          <p:nvPr>
            <p:custDataLst>
              <p:tags r:id="rId12"/>
            </p:custDataLst>
          </p:nvPr>
        </p:nvSpPr>
        <p:spPr>
          <a:xfrm rot="5400000" flipV="1">
            <a:off x="-300990" y="301625"/>
            <a:ext cx="987425" cy="384810"/>
          </a:xfrm>
          <a:custGeom>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56" name="日期占位符 8"/>
          <p:cNvSpPr>
            <a:spLocks noGrp="1"/>
          </p:cNvSpPr>
          <p:nvPr>
            <p:ph type="dt" sz="half" idx="10"/>
            <p:custDataLst>
              <p:tags r:id="rId13"/>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58" name="页脚占位符 9"/>
          <p:cNvSpPr>
            <a:spLocks noGrp="1"/>
          </p:cNvSpPr>
          <p:nvPr>
            <p:ph type="ftr" sz="quarter" idx="11"/>
            <p:custDataLst>
              <p:tags r:id="rId14"/>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0" name="灯片编号占位符 10"/>
          <p:cNvSpPr>
            <a:spLocks noGrp="1"/>
          </p:cNvSpPr>
          <p:nvPr>
            <p:ph type="sldNum" sz="quarter" idx="12"/>
            <p:custDataLst>
              <p:tags r:id="rId15"/>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2" name="标题占位符 1"/>
          <p:cNvSpPr>
            <a:spLocks noGrp="1"/>
          </p:cNvSpPr>
          <p:nvPr>
            <p:ph type="title"/>
            <p:custDataLst>
              <p:tags r:id="rId16"/>
            </p:custDataLst>
          </p:nvPr>
        </p:nvSpPr>
        <p:spPr>
          <a:xfrm>
            <a:off x="838200" y="365126"/>
            <a:ext cx="10515600" cy="622618"/>
          </a:xfrm>
          <a:prstGeom prst="rect">
            <a:avLst/>
          </a:prstGeom>
          <a:noFill/>
        </p:spPr>
        <p:txBody>
          <a:bodyPr vert="horz" wrap="square" lIns="91440" tIns="45720" rIns="91440" bIns="45720" rtlCol="0" anchor="b" anchorCtr="0">
            <a:normAutofit/>
          </a:bodyPr>
          <a:lstStyle/>
          <a:p>
            <a:pPr marL="0" marR="0" lvl="0">
              <a:buClrTx/>
              <a:buSzTx/>
              <a:buFontTx/>
            </a:pPr>
            <a:r>
              <a:rPr lang="zh-CN" altLang="en-US"/>
              <a:t>单击此处编辑母版标题样式</a:t>
            </a:r>
            <a:endParaRPr lang="zh-CN" altLang="en-US"/>
          </a:p>
        </p:txBody>
      </p:sp>
      <p:sp>
        <p:nvSpPr>
          <p:cNvPr id="1048664" name="文本占位符 2"/>
          <p:cNvSpPr>
            <a:spLocks noGrp="1"/>
          </p:cNvSpPr>
          <p:nvPr>
            <p:ph type="body" idx="1"/>
            <p:custDataLst>
              <p:tags r:id="rId17"/>
            </p:custDataLst>
          </p:nvPr>
        </p:nvSpPr>
        <p:spPr>
          <a:xfrm>
            <a:off x="838200" y="1237129"/>
            <a:ext cx="10515600" cy="4939834"/>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6" name="KSO_TEMPLATE" hidden="1"/>
          <p:cNvSpPr/>
          <p:nvPr userDrawn="1">
            <p:custDataLst>
              <p:tags r:id="rId18"/>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ustDataLst>
      <p:tags r:id="rId19"/>
    </p:custDataLst>
  </p:cSld>
  <p:clrMap bg1="lt1" tx1="dk1" bg2="lt2" tx2="dk2" accent1="accent1" accent2="accent2" accent3="accent3" accent4="accent4" accent5="accent5" accent6="accent6" hlink="hlink" folHlink="folHlink"/>
  <p:sldLayoutIdLst>
    <p:sldLayoutId id="2147483660" r:id="rId1"/>
    <p:sldLayoutId id="2147494763" r:id="rId2"/>
    <p:sldLayoutId id="2147494764" r:id="rId3"/>
    <p:sldLayoutId id="2147494765" r:id="rId4"/>
    <p:sldLayoutId id="2147494766" r:id="rId5"/>
    <p:sldLayoutId id="2147494767" r:id="rId6"/>
    <p:sldLayoutId id="2147494768" r:id="rId7"/>
    <p:sldLayoutId id="2147494769" r:id="rId8"/>
    <p:sldLayoutId id="2147494770" r:id="rId9"/>
    <p:sldLayoutId id="2147494771" r:id="rId10"/>
    <p:sldLayoutId id="2147494772" r:id="rId11"/>
  </p:sldLayoutIdLst>
  <p:transition/>
  <p:timing/>
  <p:txStyles>
    <p:titleStyle>
      <a:lvl1pPr algn="l" defTabSz="914400" rtl="0" eaLnBrk="1" fontAlgn="auto" latinLnBrk="0" hangingPunct="1">
        <a:lnSpc>
          <a:spcPct val="100000"/>
        </a:lnSpc>
        <a:spcBef>
          <a:spcPct val="0"/>
        </a:spcBef>
        <a:buNone/>
        <a:defRPr kumimoji="0" lang="zh-CN" altLang="en-US" sz="3200" b="0" i="0" u="none" strike="noStrike" kern="1200" cap="none" spc="300" normalizeH="0" baseline="0" smtClean="0">
          <a:ln>
            <a:noFill/>
            <a:prstDash val="sysDot"/>
          </a:ln>
          <a:solidFill>
            <a:schemeClr val="tx1">
              <a:lumMod val="85000"/>
              <a:lumOff val="15000"/>
            </a:schemeClr>
          </a:solidFill>
          <a:latin typeface="+mj-lt"/>
          <a:ea typeface="+mj-lt"/>
          <a:cs typeface="MiSans Normal" panose="00000500000000000000"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latin typeface="+mn-ea"/>
          <a:ea typeface="+mn-ea"/>
          <a:cs typeface="MiSans Normal" panose="00000500000000000000"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latin typeface="+mn-ea"/>
          <a:ea typeface="+mn-ea"/>
          <a:cs typeface="MiSans Normal" panose="00000500000000000000"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latin typeface="+mn-ea"/>
          <a:ea typeface="+mn-ea"/>
          <a:cs typeface="MiSans Normal" panose="00000500000000000000"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latin typeface="+mn-ea"/>
          <a:ea typeface="+mn-ea"/>
          <a:cs typeface="MiSans Normal" panose="00000500000000000000"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latin typeface="+mn-ea"/>
          <a:ea typeface="+mn-ea"/>
          <a:cs typeface="MiSans Normal"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01.xml" /><Relationship Id="rId4" Type="http://schemas.openxmlformats.org/officeDocument/2006/relationships/tags" Target="../tags/tag102.xml" /><Relationship Id="rId5" Type="http://schemas.openxmlformats.org/officeDocument/2006/relationships/tags" Target="../tags/tag103.xml" /><Relationship Id="rId6" Type="http://schemas.openxmlformats.org/officeDocument/2006/relationships/tags" Target="../tags/tag10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2.xml" /><Relationship Id="rId11" Type="http://schemas.openxmlformats.org/officeDocument/2006/relationships/tags" Target="../tags/tag113.xml" /><Relationship Id="rId12" Type="http://schemas.openxmlformats.org/officeDocument/2006/relationships/tags" Target="../tags/tag114.xml" /><Relationship Id="rId13" Type="http://schemas.openxmlformats.org/officeDocument/2006/relationships/tags" Target="../tags/tag115.xml" /><Relationship Id="rId14" Type="http://schemas.openxmlformats.org/officeDocument/2006/relationships/tags" Target="../tags/tag116.xml" /><Relationship Id="rId15" Type="http://schemas.openxmlformats.org/officeDocument/2006/relationships/tags" Target="../tags/tag117.xml" /><Relationship Id="rId16" Type="http://schemas.openxmlformats.org/officeDocument/2006/relationships/tags" Target="../tags/tag118.xml" /><Relationship Id="rId17" Type="http://schemas.openxmlformats.org/officeDocument/2006/relationships/tags" Target="../tags/tag119.xml" /><Relationship Id="rId18" Type="http://schemas.openxmlformats.org/officeDocument/2006/relationships/tags" Target="../tags/tag120.xml" /><Relationship Id="rId19" Type="http://schemas.openxmlformats.org/officeDocument/2006/relationships/tags" Target="../tags/tag121.xml" /><Relationship Id="rId2" Type="http://schemas.openxmlformats.org/officeDocument/2006/relationships/notesSlide" Target="../notesSlides/notesSlide2.xml" /><Relationship Id="rId20" Type="http://schemas.openxmlformats.org/officeDocument/2006/relationships/tags" Target="../tags/tag122.xml" /><Relationship Id="rId21" Type="http://schemas.openxmlformats.org/officeDocument/2006/relationships/tags" Target="../tags/tag123.xml" /><Relationship Id="rId22" Type="http://schemas.openxmlformats.org/officeDocument/2006/relationships/tags" Target="../tags/tag124.xml" /><Relationship Id="rId23" Type="http://schemas.openxmlformats.org/officeDocument/2006/relationships/tags" Target="../tags/tag125.xml" /><Relationship Id="rId3" Type="http://schemas.openxmlformats.org/officeDocument/2006/relationships/tags" Target="../tags/tag105.xml" /><Relationship Id="rId4" Type="http://schemas.openxmlformats.org/officeDocument/2006/relationships/tags" Target="../tags/tag106.xml" /><Relationship Id="rId5" Type="http://schemas.openxmlformats.org/officeDocument/2006/relationships/tags" Target="../tags/tag107.xml" /><Relationship Id="rId6" Type="http://schemas.openxmlformats.org/officeDocument/2006/relationships/tags" Target="../tags/tag108.xml" /><Relationship Id="rId7" Type="http://schemas.openxmlformats.org/officeDocument/2006/relationships/tags" Target="../tags/tag109.xml" /><Relationship Id="rId8" Type="http://schemas.openxmlformats.org/officeDocument/2006/relationships/tags" Target="../tags/tag110.xml" /><Relationship Id="rId9" Type="http://schemas.openxmlformats.org/officeDocument/2006/relationships/tags" Target="../tags/tag11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6.xml" /><Relationship Id="rId3" Type="http://schemas.openxmlformats.org/officeDocument/2006/relationships/tags" Target="../tags/tag127.xml" /><Relationship Id="rId4" Type="http://schemas.openxmlformats.org/officeDocument/2006/relationships/tags" Target="../tags/tag12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9.xml" /><Relationship Id="rId3" Type="http://schemas.openxmlformats.org/officeDocument/2006/relationships/tags" Target="../tags/tag130.xml" /><Relationship Id="rId4" Type="http://schemas.openxmlformats.org/officeDocument/2006/relationships/tags" Target="../tags/tag13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0.xml" /><Relationship Id="rId11" Type="http://schemas.openxmlformats.org/officeDocument/2006/relationships/tags" Target="../tags/tag141.xml" /><Relationship Id="rId12" Type="http://schemas.openxmlformats.org/officeDocument/2006/relationships/tags" Target="../tags/tag142.xml" /><Relationship Id="rId13" Type="http://schemas.openxmlformats.org/officeDocument/2006/relationships/tags" Target="../tags/tag143.xml" /><Relationship Id="rId14" Type="http://schemas.openxmlformats.org/officeDocument/2006/relationships/tags" Target="../tags/tag144.xml" /><Relationship Id="rId15" Type="http://schemas.openxmlformats.org/officeDocument/2006/relationships/tags" Target="../tags/tag145.xml" /><Relationship Id="rId2" Type="http://schemas.openxmlformats.org/officeDocument/2006/relationships/tags" Target="../tags/tag132.xml" /><Relationship Id="rId3" Type="http://schemas.openxmlformats.org/officeDocument/2006/relationships/tags" Target="../tags/tag133.xml" /><Relationship Id="rId4" Type="http://schemas.openxmlformats.org/officeDocument/2006/relationships/tags" Target="../tags/tag134.xml" /><Relationship Id="rId5" Type="http://schemas.openxmlformats.org/officeDocument/2006/relationships/tags" Target="../tags/tag135.xml" /><Relationship Id="rId6" Type="http://schemas.openxmlformats.org/officeDocument/2006/relationships/tags" Target="../tags/tag136.xml" /><Relationship Id="rId7" Type="http://schemas.openxmlformats.org/officeDocument/2006/relationships/tags" Target="../tags/tag137.xml" /><Relationship Id="rId8" Type="http://schemas.openxmlformats.org/officeDocument/2006/relationships/tags" Target="../tags/tag138.xml" /><Relationship Id="rId9" Type="http://schemas.openxmlformats.org/officeDocument/2006/relationships/tags" Target="../tags/tag13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4.xml" /><Relationship Id="rId11" Type="http://schemas.openxmlformats.org/officeDocument/2006/relationships/tags" Target="../tags/tag155.xml" /><Relationship Id="rId12" Type="http://schemas.openxmlformats.org/officeDocument/2006/relationships/tags" Target="../tags/tag156.xml" /><Relationship Id="rId13" Type="http://schemas.openxmlformats.org/officeDocument/2006/relationships/tags" Target="../tags/tag157.xml" /><Relationship Id="rId14" Type="http://schemas.openxmlformats.org/officeDocument/2006/relationships/tags" Target="../tags/tag158.xml" /><Relationship Id="rId15" Type="http://schemas.openxmlformats.org/officeDocument/2006/relationships/tags" Target="../tags/tag159.xml" /><Relationship Id="rId16" Type="http://schemas.openxmlformats.org/officeDocument/2006/relationships/tags" Target="../tags/tag160.xml" /><Relationship Id="rId17" Type="http://schemas.openxmlformats.org/officeDocument/2006/relationships/tags" Target="../tags/tag161.xml" /><Relationship Id="rId18" Type="http://schemas.openxmlformats.org/officeDocument/2006/relationships/tags" Target="../tags/tag162.xml" /><Relationship Id="rId19" Type="http://schemas.openxmlformats.org/officeDocument/2006/relationships/tags" Target="../tags/tag163.xml" /><Relationship Id="rId2" Type="http://schemas.openxmlformats.org/officeDocument/2006/relationships/tags" Target="../tags/tag146.xml" /><Relationship Id="rId20" Type="http://schemas.openxmlformats.org/officeDocument/2006/relationships/tags" Target="../tags/tag164.xml" /><Relationship Id="rId21" Type="http://schemas.openxmlformats.org/officeDocument/2006/relationships/tags" Target="../tags/tag165.xml" /><Relationship Id="rId3" Type="http://schemas.openxmlformats.org/officeDocument/2006/relationships/tags" Target="../tags/tag147.xml" /><Relationship Id="rId4" Type="http://schemas.openxmlformats.org/officeDocument/2006/relationships/tags" Target="../tags/tag148.xml" /><Relationship Id="rId5" Type="http://schemas.openxmlformats.org/officeDocument/2006/relationships/tags" Target="../tags/tag149.xml" /><Relationship Id="rId6" Type="http://schemas.openxmlformats.org/officeDocument/2006/relationships/tags" Target="../tags/tag150.xml" /><Relationship Id="rId7" Type="http://schemas.openxmlformats.org/officeDocument/2006/relationships/tags" Target="../tags/tag151.xml" /><Relationship Id="rId8" Type="http://schemas.openxmlformats.org/officeDocument/2006/relationships/tags" Target="../tags/tag152.xml" /><Relationship Id="rId9" Type="http://schemas.openxmlformats.org/officeDocument/2006/relationships/tags" Target="../tags/tag15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4.xml" /><Relationship Id="rId11" Type="http://schemas.openxmlformats.org/officeDocument/2006/relationships/tags" Target="../tags/tag175.xml" /><Relationship Id="rId12" Type="http://schemas.openxmlformats.org/officeDocument/2006/relationships/tags" Target="../tags/tag176.xml" /><Relationship Id="rId13" Type="http://schemas.openxmlformats.org/officeDocument/2006/relationships/tags" Target="../tags/tag177.xml" /><Relationship Id="rId14" Type="http://schemas.openxmlformats.org/officeDocument/2006/relationships/tags" Target="../tags/tag178.xml" /><Relationship Id="rId15" Type="http://schemas.openxmlformats.org/officeDocument/2006/relationships/tags" Target="../tags/tag179.xml" /><Relationship Id="rId16" Type="http://schemas.openxmlformats.org/officeDocument/2006/relationships/tags" Target="../tags/tag180.xml" /><Relationship Id="rId17" Type="http://schemas.openxmlformats.org/officeDocument/2006/relationships/tags" Target="../tags/tag181.xml" /><Relationship Id="rId2" Type="http://schemas.openxmlformats.org/officeDocument/2006/relationships/tags" Target="../tags/tag166.xml" /><Relationship Id="rId3" Type="http://schemas.openxmlformats.org/officeDocument/2006/relationships/tags" Target="../tags/tag167.xml" /><Relationship Id="rId4" Type="http://schemas.openxmlformats.org/officeDocument/2006/relationships/tags" Target="../tags/tag168.xml" /><Relationship Id="rId5" Type="http://schemas.openxmlformats.org/officeDocument/2006/relationships/tags" Target="../tags/tag169.xml" /><Relationship Id="rId6" Type="http://schemas.openxmlformats.org/officeDocument/2006/relationships/tags" Target="../tags/tag170.xml" /><Relationship Id="rId7" Type="http://schemas.openxmlformats.org/officeDocument/2006/relationships/tags" Target="../tags/tag171.xml" /><Relationship Id="rId8" Type="http://schemas.openxmlformats.org/officeDocument/2006/relationships/tags" Target="../tags/tag172.xml" /><Relationship Id="rId9" Type="http://schemas.openxmlformats.org/officeDocument/2006/relationships/tags" Target="../tags/tag17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82.xml" /><Relationship Id="rId3" Type="http://schemas.openxmlformats.org/officeDocument/2006/relationships/tags" Target="../tags/tag183.xml" /><Relationship Id="rId4" Type="http://schemas.openxmlformats.org/officeDocument/2006/relationships/tags" Target="../tags/tag18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85.xml" /><Relationship Id="rId3" Type="http://schemas.openxmlformats.org/officeDocument/2006/relationships/tags" Target="../tags/tag186.xml" /><Relationship Id="rId4" Type="http://schemas.openxmlformats.org/officeDocument/2006/relationships/tags" Target="../tags/tag187.xml" /><Relationship Id="rId5" Type="http://schemas.openxmlformats.org/officeDocument/2006/relationships/tags" Target="../tags/tag188.xml" /><Relationship Id="rId6" Type="http://schemas.openxmlformats.org/officeDocument/2006/relationships/tags" Target="../tags/tag189.xml" /><Relationship Id="rId7" Type="http://schemas.openxmlformats.org/officeDocument/2006/relationships/tags" Target="../tags/tag190.xml" /><Relationship Id="rId8" Type="http://schemas.openxmlformats.org/officeDocument/2006/relationships/tags" Target="../tags/tag191.xml" /><Relationship Id="rId9" Type="http://schemas.openxmlformats.org/officeDocument/2006/relationships/tags" Target="../tags/tag19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1.xml" /><Relationship Id="rId11" Type="http://schemas.openxmlformats.org/officeDocument/2006/relationships/tags" Target="../tags/tag202.xml" /><Relationship Id="rId12" Type="http://schemas.openxmlformats.org/officeDocument/2006/relationships/tags" Target="../tags/tag203.xml" /><Relationship Id="rId13" Type="http://schemas.openxmlformats.org/officeDocument/2006/relationships/tags" Target="../tags/tag204.xml" /><Relationship Id="rId14" Type="http://schemas.openxmlformats.org/officeDocument/2006/relationships/tags" Target="../tags/tag205.xml" /><Relationship Id="rId15" Type="http://schemas.openxmlformats.org/officeDocument/2006/relationships/tags" Target="../tags/tag206.xml" /><Relationship Id="rId16" Type="http://schemas.openxmlformats.org/officeDocument/2006/relationships/tags" Target="../tags/tag207.xml" /><Relationship Id="rId2" Type="http://schemas.openxmlformats.org/officeDocument/2006/relationships/tags" Target="../tags/tag193.xml" /><Relationship Id="rId3" Type="http://schemas.openxmlformats.org/officeDocument/2006/relationships/tags" Target="../tags/tag194.xml" /><Relationship Id="rId4" Type="http://schemas.openxmlformats.org/officeDocument/2006/relationships/tags" Target="../tags/tag195.xml" /><Relationship Id="rId5" Type="http://schemas.openxmlformats.org/officeDocument/2006/relationships/tags" Target="../tags/tag196.xml" /><Relationship Id="rId6" Type="http://schemas.openxmlformats.org/officeDocument/2006/relationships/tags" Target="../tags/tag197.xml" /><Relationship Id="rId7" Type="http://schemas.openxmlformats.org/officeDocument/2006/relationships/tags" Target="../tags/tag198.xml" /><Relationship Id="rId8" Type="http://schemas.openxmlformats.org/officeDocument/2006/relationships/tags" Target="../tags/tag199.xml" /><Relationship Id="rId9" Type="http://schemas.openxmlformats.org/officeDocument/2006/relationships/tags" Target="../tags/tag20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6.xml" /><Relationship Id="rId11" Type="http://schemas.openxmlformats.org/officeDocument/2006/relationships/tags" Target="../tags/tag217.xml" /><Relationship Id="rId12" Type="http://schemas.openxmlformats.org/officeDocument/2006/relationships/tags" Target="../tags/tag218.xml" /><Relationship Id="rId2" Type="http://schemas.openxmlformats.org/officeDocument/2006/relationships/tags" Target="../tags/tag208.xml" /><Relationship Id="rId3" Type="http://schemas.openxmlformats.org/officeDocument/2006/relationships/tags" Target="../tags/tag209.xml" /><Relationship Id="rId4" Type="http://schemas.openxmlformats.org/officeDocument/2006/relationships/tags" Target="../tags/tag210.xml" /><Relationship Id="rId5" Type="http://schemas.openxmlformats.org/officeDocument/2006/relationships/tags" Target="../tags/tag211.xml" /><Relationship Id="rId6" Type="http://schemas.openxmlformats.org/officeDocument/2006/relationships/tags" Target="../tags/tag212.xml" /><Relationship Id="rId7" Type="http://schemas.openxmlformats.org/officeDocument/2006/relationships/tags" Target="../tags/tag213.xml" /><Relationship Id="rId8" Type="http://schemas.openxmlformats.org/officeDocument/2006/relationships/tags" Target="../tags/tag214.xml" /><Relationship Id="rId9" Type="http://schemas.openxmlformats.org/officeDocument/2006/relationships/tags" Target="../tags/tag2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19.xml" /><Relationship Id="rId3" Type="http://schemas.openxmlformats.org/officeDocument/2006/relationships/tags" Target="../tags/tag220.xml" /><Relationship Id="rId4" Type="http://schemas.openxmlformats.org/officeDocument/2006/relationships/tags" Target="../tags/tag221.xml" /><Relationship Id="rId5" Type="http://schemas.openxmlformats.org/officeDocument/2006/relationships/tags" Target="../tags/tag22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23.xml" /><Relationship Id="rId3" Type="http://schemas.openxmlformats.org/officeDocument/2006/relationships/tags" Target="../tags/tag224.xml" /><Relationship Id="rId4" Type="http://schemas.openxmlformats.org/officeDocument/2006/relationships/tags" Target="../tags/tag22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4.xml" /><Relationship Id="rId11" Type="http://schemas.openxmlformats.org/officeDocument/2006/relationships/tags" Target="../tags/tag235.xml" /><Relationship Id="rId12" Type="http://schemas.openxmlformats.org/officeDocument/2006/relationships/tags" Target="../tags/tag236.xml" /><Relationship Id="rId13" Type="http://schemas.openxmlformats.org/officeDocument/2006/relationships/tags" Target="../tags/tag237.xml" /><Relationship Id="rId14" Type="http://schemas.openxmlformats.org/officeDocument/2006/relationships/tags" Target="../tags/tag238.xml" /><Relationship Id="rId15" Type="http://schemas.openxmlformats.org/officeDocument/2006/relationships/tags" Target="../tags/tag239.xml" /><Relationship Id="rId16" Type="http://schemas.openxmlformats.org/officeDocument/2006/relationships/tags" Target="../tags/tag240.xml" /><Relationship Id="rId17" Type="http://schemas.openxmlformats.org/officeDocument/2006/relationships/tags" Target="../tags/tag241.xml" /><Relationship Id="rId18" Type="http://schemas.openxmlformats.org/officeDocument/2006/relationships/tags" Target="../tags/tag242.xml" /><Relationship Id="rId19" Type="http://schemas.openxmlformats.org/officeDocument/2006/relationships/tags" Target="../tags/tag243.xml" /><Relationship Id="rId2" Type="http://schemas.openxmlformats.org/officeDocument/2006/relationships/tags" Target="../tags/tag226.xml" /><Relationship Id="rId20" Type="http://schemas.openxmlformats.org/officeDocument/2006/relationships/tags" Target="../tags/tag244.xml" /><Relationship Id="rId21" Type="http://schemas.openxmlformats.org/officeDocument/2006/relationships/tags" Target="../tags/tag245.xml" /><Relationship Id="rId22" Type="http://schemas.openxmlformats.org/officeDocument/2006/relationships/tags" Target="../tags/tag246.xml" /><Relationship Id="rId23" Type="http://schemas.openxmlformats.org/officeDocument/2006/relationships/tags" Target="../tags/tag247.xml" /><Relationship Id="rId24" Type="http://schemas.openxmlformats.org/officeDocument/2006/relationships/tags" Target="../tags/tag248.xml" /><Relationship Id="rId25" Type="http://schemas.openxmlformats.org/officeDocument/2006/relationships/tags" Target="../tags/tag249.xml" /><Relationship Id="rId26" Type="http://schemas.openxmlformats.org/officeDocument/2006/relationships/tags" Target="../tags/tag250.xml" /><Relationship Id="rId27" Type="http://schemas.openxmlformats.org/officeDocument/2006/relationships/tags" Target="../tags/tag251.xml" /><Relationship Id="rId28" Type="http://schemas.openxmlformats.org/officeDocument/2006/relationships/tags" Target="../tags/tag252.xml" /><Relationship Id="rId29" Type="http://schemas.openxmlformats.org/officeDocument/2006/relationships/tags" Target="../tags/tag253.xml" /><Relationship Id="rId3" Type="http://schemas.openxmlformats.org/officeDocument/2006/relationships/tags" Target="../tags/tag227.xml" /><Relationship Id="rId30" Type="http://schemas.openxmlformats.org/officeDocument/2006/relationships/tags" Target="../tags/tag254.xml" /><Relationship Id="rId4" Type="http://schemas.openxmlformats.org/officeDocument/2006/relationships/tags" Target="../tags/tag228.xml" /><Relationship Id="rId5" Type="http://schemas.openxmlformats.org/officeDocument/2006/relationships/tags" Target="../tags/tag229.xml" /><Relationship Id="rId6" Type="http://schemas.openxmlformats.org/officeDocument/2006/relationships/tags" Target="../tags/tag230.xml" /><Relationship Id="rId7" Type="http://schemas.openxmlformats.org/officeDocument/2006/relationships/tags" Target="../tags/tag231.xml" /><Relationship Id="rId8" Type="http://schemas.openxmlformats.org/officeDocument/2006/relationships/tags" Target="../tags/tag232.xml" /><Relationship Id="rId9" Type="http://schemas.openxmlformats.org/officeDocument/2006/relationships/tags" Target="../tags/tag23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3.xml" /><Relationship Id="rId11" Type="http://schemas.openxmlformats.org/officeDocument/2006/relationships/tags" Target="../tags/tag264.xml" /><Relationship Id="rId12" Type="http://schemas.openxmlformats.org/officeDocument/2006/relationships/tags" Target="../tags/tag265.xml" /><Relationship Id="rId13" Type="http://schemas.openxmlformats.org/officeDocument/2006/relationships/tags" Target="../tags/tag266.xml" /><Relationship Id="rId14" Type="http://schemas.openxmlformats.org/officeDocument/2006/relationships/tags" Target="../tags/tag267.xml" /><Relationship Id="rId15" Type="http://schemas.openxmlformats.org/officeDocument/2006/relationships/tags" Target="../tags/tag268.xml" /><Relationship Id="rId16" Type="http://schemas.openxmlformats.org/officeDocument/2006/relationships/tags" Target="../tags/tag269.xml" /><Relationship Id="rId17" Type="http://schemas.openxmlformats.org/officeDocument/2006/relationships/tags" Target="../tags/tag270.xml" /><Relationship Id="rId18" Type="http://schemas.openxmlformats.org/officeDocument/2006/relationships/tags" Target="../tags/tag271.xml" /><Relationship Id="rId19" Type="http://schemas.openxmlformats.org/officeDocument/2006/relationships/tags" Target="../tags/tag272.xml" /><Relationship Id="rId2" Type="http://schemas.openxmlformats.org/officeDocument/2006/relationships/tags" Target="../tags/tag255.xml" /><Relationship Id="rId20" Type="http://schemas.openxmlformats.org/officeDocument/2006/relationships/tags" Target="../tags/tag273.xml" /><Relationship Id="rId21" Type="http://schemas.openxmlformats.org/officeDocument/2006/relationships/tags" Target="../tags/tag274.xml" /><Relationship Id="rId3" Type="http://schemas.openxmlformats.org/officeDocument/2006/relationships/tags" Target="../tags/tag256.xml" /><Relationship Id="rId4" Type="http://schemas.openxmlformats.org/officeDocument/2006/relationships/tags" Target="../tags/tag257.xml" /><Relationship Id="rId5" Type="http://schemas.openxmlformats.org/officeDocument/2006/relationships/tags" Target="../tags/tag258.xml" /><Relationship Id="rId6" Type="http://schemas.openxmlformats.org/officeDocument/2006/relationships/tags" Target="../tags/tag259.xml" /><Relationship Id="rId7" Type="http://schemas.openxmlformats.org/officeDocument/2006/relationships/tags" Target="../tags/tag260.xml" /><Relationship Id="rId8" Type="http://schemas.openxmlformats.org/officeDocument/2006/relationships/tags" Target="../tags/tag261.xml" /><Relationship Id="rId9" Type="http://schemas.openxmlformats.org/officeDocument/2006/relationships/tags" Target="../tags/tag26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6113043120010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4"/>
          <p:cNvSpPr>
            <a:spLocks noGrp="1"/>
          </p:cNvSpPr>
          <p:nvPr>
            <p:ph type="body" idx="3"/>
            <p:custDataLst>
              <p:tags r:id="rId3"/>
            </p:custDataLst>
          </p:nvPr>
        </p:nvSpPr>
        <p:spPr/>
        <p:txBody>
          <a:bodyPr/>
          <a:lstStyle/>
          <a:p>
            <a:r>
              <a:rPr lang="zh-CN" altLang="en-US">
                <a:latin typeface="+mj-ea"/>
                <a:ea typeface="+mj-ea"/>
              </a:rPr>
              <a:t>汇报人：</a:t>
            </a:r>
            <a:endParaRPr lang="zh-CN" altLang="en-US">
              <a:latin typeface="+mj-ea"/>
              <a:ea typeface="+mj-ea"/>
            </a:endParaRPr>
          </a:p>
        </p:txBody>
      </p:sp>
      <p:sp>
        <p:nvSpPr>
          <p:cNvPr id="1048650" name="文本占位符 6"/>
          <p:cNvSpPr>
            <a:spLocks noGrp="1"/>
          </p:cNvSpPr>
          <p:nvPr>
            <p:ph type="body" idx="2"/>
            <p:custDataLst>
              <p:tags r:id="rId4"/>
            </p:custDataLst>
          </p:nvPr>
        </p:nvSpPr>
        <p:spPr/>
        <p:txBody>
          <a:bodyPr>
            <a:normAutofit fontScale="95833"/>
          </a:bodyPr>
          <a:lstStyle/>
          <a:p>
            <a:r>
              <a:rPr lang="zh-CN" altLang="en-US"/>
              <a:t>,</a:t>
            </a:r>
            <a:endParaRPr lang="zh-CN" altLang="en-US"/>
          </a:p>
        </p:txBody>
      </p:sp>
      <p:sp>
        <p:nvSpPr>
          <p:cNvPr id="1048652" name="标题 7"/>
          <p:cNvSpPr>
            <a:spLocks noGrp="1"/>
          </p:cNvSpPr>
          <p:nvPr>
            <p:ph type="title" idx="1"/>
            <p:custDataLst>
              <p:tags r:id="rId5"/>
            </p:custDataLst>
          </p:nvPr>
        </p:nvSpPr>
        <p:spPr/>
        <p:txBody>
          <a:bodyPr>
            <a:normAutofit fontScale="90000"/>
          </a:bodyPr>
          <a:lstStyle/>
          <a:p>
            <a:r>
              <a:rPr lang="zh-CN" altLang="en-US"/>
              <a:t>高中数学选修23第三章统计案例1《回归分析》课件大纲</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66" name="文本占位符 6"/>
          <p:cNvSpPr>
            <a:spLocks noGrp="1"/>
          </p:cNvSpPr>
          <p:nvPr>
            <p:ph type="body" idx="2"/>
            <p:custDataLst>
              <p:tags r:id="rId3"/>
            </p:custDataLst>
          </p:nvPr>
        </p:nvSpPr>
        <p:spPr/>
        <p:txBody>
          <a:bodyPr/>
          <a:lstStyle/>
          <a:p>
            <a:r>
              <a:rPr lang="zh-CN" altLang="en-US">
                <a:latin typeface="+mj-ea"/>
                <a:ea typeface="+mj-ea"/>
              </a:rPr>
              <a:t>CONTENTS</a:t>
            </a:r>
            <a:endParaRPr lang="zh-CN" altLang="en-US">
              <a:latin typeface="+mj-ea"/>
              <a:ea typeface="+mj-ea"/>
            </a:endParaRPr>
          </a:p>
        </p:txBody>
      </p:sp>
      <p:sp>
        <p:nvSpPr>
          <p:cNvPr id="1048868" name="标题 8"/>
          <p:cNvSpPr>
            <a:spLocks noGrp="1"/>
          </p:cNvSpPr>
          <p:nvPr>
            <p:ph type="title" idx="1"/>
            <p:custDataLst>
              <p:tags r:id="rId4"/>
            </p:custDataLst>
          </p:nvPr>
        </p:nvSpPr>
        <p:spPr/>
        <p:txBody>
          <a:bodyPr>
            <a:normAutofit fontScale="96667"/>
          </a:bodyPr>
          <a:lstStyle/>
          <a:p>
            <a:r>
              <a:rPr lang="zh-CN" altLang="en-US"/>
              <a:t>目录</a:t>
            </a:r>
            <a:endParaRPr lang="zh-CN" altLang="en-US"/>
          </a:p>
        </p:txBody>
      </p:sp>
      <p:sp>
        <p:nvSpPr>
          <p:cNvPr id="1048870" name="圆角矩形 1"/>
          <p:cNvSpPr/>
          <p:nvPr>
            <p:custDataLst>
              <p:tags r:id="rId5"/>
            </p:custDataLst>
          </p:nvPr>
        </p:nvSpPr>
        <p:spPr>
          <a:xfrm>
            <a:off x="4404995" y="631825"/>
            <a:ext cx="4888230" cy="737870"/>
          </a:xfrm>
          <a:prstGeom prst="roundRect">
            <a:avLst>
              <a:gd name="adj" fmla="val 50000"/>
            </a:avLst>
          </a:prstGeom>
          <a:solidFill>
            <a:schemeClr val="bg1"/>
          </a:solidFill>
          <a:ln>
            <a:noFill/>
          </a:ln>
          <a:effectLst>
            <a:outerShdw blurRad="254000" dist="38100" dir="2700000" algn="tl" rotWithShape="0">
              <a:schemeClr val="bg1">
                <a:lumMod val="50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t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sp>
        <p:nvSpPr>
          <p:cNvPr id="1048872" name="序号"/>
          <p:cNvSpPr txBox="1"/>
          <p:nvPr>
            <p:custDataLst>
              <p:tags r:id="rId6"/>
            </p:custDataLst>
          </p:nvPr>
        </p:nvSpPr>
        <p:spPr>
          <a:xfrm>
            <a:off x="4404995" y="635635"/>
            <a:ext cx="732155" cy="734060"/>
          </a:xfrm>
          <a:prstGeom prst="ellipse">
            <a:avLst/>
          </a:prstGeom>
          <a:solidFill>
            <a:schemeClr val="accent1"/>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chemeClr val="lt1"/>
                </a:solidFill>
                <a:latin typeface="+mj-ea"/>
                <a:ea typeface="+mj-ea"/>
                <a:cs typeface="MiSans Normal" panose="00000500000000000000" charset="-122"/>
              </a:rPr>
              <a:t>01</a:t>
            </a:r>
            <a:endParaRPr lang="en-US" altLang="zh-CN" sz="2400">
              <a:solidFill>
                <a:schemeClr val="lt1"/>
              </a:solidFill>
              <a:latin typeface="+mj-ea"/>
              <a:ea typeface="+mj-ea"/>
              <a:cs typeface="MiSans Normal" panose="00000500000000000000" charset="-122"/>
            </a:endParaRPr>
          </a:p>
        </p:txBody>
      </p:sp>
      <p:sp>
        <p:nvSpPr>
          <p:cNvPr id="1048874" name="标题"/>
          <p:cNvSpPr txBox="1"/>
          <p:nvPr>
            <p:custDataLst>
              <p:tags r:id="rId7"/>
            </p:custDataLst>
          </p:nvPr>
        </p:nvSpPr>
        <p:spPr>
          <a:xfrm>
            <a:off x="5392420" y="650875"/>
            <a:ext cx="3803650" cy="715010"/>
          </a:xfrm>
          <a:prstGeom prst="rect">
            <a:avLst/>
          </a:prstGeom>
          <a:noFill/>
        </p:spPr>
        <p:txBody>
          <a:bodyPr wrap="square" lIns="91440" tIns="0" rIns="9144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spc="200">
                <a:solidFill>
                  <a:schemeClr val="tx1">
                    <a:lumMod val="85000"/>
                    <a:lumOff val="15000"/>
                  </a:schemeClr>
                </a:solidFill>
                <a:latin typeface="+mj-ea"/>
                <a:ea typeface="+mj-ea"/>
                <a:cs typeface="MiSans Normal" panose="00000500000000000000" charset="-122"/>
                <a:sym typeface="+mn-ea"/>
              </a:rPr>
              <a:t>单击添加目录标题</a:t>
            </a:r>
            <a:endParaRPr lang="zh-CN" altLang="en-US" sz="2400" spc="200">
              <a:solidFill>
                <a:schemeClr val="tx1">
                  <a:lumMod val="85000"/>
                  <a:lumOff val="15000"/>
                </a:schemeClr>
              </a:solidFill>
              <a:latin typeface="+mj-ea"/>
              <a:ea typeface="+mj-ea"/>
              <a:cs typeface="MiSans Normal" panose="00000500000000000000" charset="-122"/>
              <a:sym typeface="+mn-ea"/>
            </a:endParaRPr>
          </a:p>
        </p:txBody>
      </p:sp>
      <p:sp>
        <p:nvSpPr>
          <p:cNvPr id="1048876" name="圆角矩形 7"/>
          <p:cNvSpPr/>
          <p:nvPr>
            <p:custDataLst>
              <p:tags r:id="rId8"/>
            </p:custDataLst>
          </p:nvPr>
        </p:nvSpPr>
        <p:spPr>
          <a:xfrm>
            <a:off x="4404995" y="1624965"/>
            <a:ext cx="4888230" cy="737870"/>
          </a:xfrm>
          <a:prstGeom prst="roundRect">
            <a:avLst>
              <a:gd name="adj" fmla="val 50000"/>
            </a:avLst>
          </a:prstGeom>
          <a:solidFill>
            <a:schemeClr val="bg1"/>
          </a:solidFill>
          <a:ln>
            <a:noFill/>
          </a:ln>
          <a:effectLst>
            <a:outerShdw blurRad="254000" dist="38100" dir="2700000" algn="tl" rotWithShape="0">
              <a:schemeClr val="bg1">
                <a:lumMod val="50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t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sp>
        <p:nvSpPr>
          <p:cNvPr id="1048878" name="序号"/>
          <p:cNvSpPr txBox="1"/>
          <p:nvPr>
            <p:custDataLst>
              <p:tags r:id="rId9"/>
            </p:custDataLst>
          </p:nvPr>
        </p:nvSpPr>
        <p:spPr>
          <a:xfrm>
            <a:off x="4404995" y="1628775"/>
            <a:ext cx="732155" cy="734060"/>
          </a:xfrm>
          <a:prstGeom prst="ellipse">
            <a:avLst/>
          </a:prstGeom>
          <a:solidFill>
            <a:schemeClr val="accent2"/>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chemeClr val="lt1"/>
                </a:solidFill>
                <a:latin typeface="+mj-ea"/>
                <a:ea typeface="+mj-ea"/>
                <a:cs typeface="MiSans Normal" panose="00000500000000000000" charset="-122"/>
              </a:rPr>
              <a:t>02</a:t>
            </a:r>
            <a:endParaRPr lang="en-US" altLang="zh-CN" sz="2400">
              <a:solidFill>
                <a:schemeClr val="lt1"/>
              </a:solidFill>
              <a:latin typeface="+mj-ea"/>
              <a:ea typeface="+mj-ea"/>
              <a:cs typeface="MiSans Normal" panose="00000500000000000000" charset="-122"/>
            </a:endParaRPr>
          </a:p>
        </p:txBody>
      </p:sp>
      <p:sp>
        <p:nvSpPr>
          <p:cNvPr id="1048880" name="标题"/>
          <p:cNvSpPr txBox="1"/>
          <p:nvPr>
            <p:custDataLst>
              <p:tags r:id="rId10"/>
            </p:custDataLst>
          </p:nvPr>
        </p:nvSpPr>
        <p:spPr>
          <a:xfrm>
            <a:off x="5392420" y="1620520"/>
            <a:ext cx="3803650" cy="738505"/>
          </a:xfrm>
          <a:prstGeom prst="rect">
            <a:avLst/>
          </a:prstGeom>
          <a:noFill/>
        </p:spPr>
        <p:txBody>
          <a:bodyPr wrap="square" lIns="91440" tIns="0" rIns="9144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spc="200">
                <a:solidFill>
                  <a:schemeClr val="tx1">
                    <a:lumMod val="85000"/>
                    <a:lumOff val="15000"/>
                  </a:schemeClr>
                </a:solidFill>
                <a:latin typeface="+mj-ea"/>
                <a:ea typeface="+mj-ea"/>
                <a:cs typeface="MiSans Normal" panose="00000500000000000000" charset="-122"/>
                <a:sym typeface="+mn-ea"/>
              </a:rPr>
              <a:t>教学目标</a:t>
            </a:r>
            <a:endParaRPr lang="zh-CN" altLang="en-US" sz="2400" spc="200">
              <a:solidFill>
                <a:schemeClr val="tx1">
                  <a:lumMod val="85000"/>
                  <a:lumOff val="15000"/>
                </a:schemeClr>
              </a:solidFill>
              <a:latin typeface="+mj-ea"/>
              <a:ea typeface="+mj-ea"/>
              <a:cs typeface="MiSans Normal" panose="00000500000000000000" charset="-122"/>
              <a:sym typeface="+mn-ea"/>
            </a:endParaRPr>
          </a:p>
        </p:txBody>
      </p:sp>
      <p:sp>
        <p:nvSpPr>
          <p:cNvPr id="1048882" name="圆角矩形 9"/>
          <p:cNvSpPr/>
          <p:nvPr>
            <p:custDataLst>
              <p:tags r:id="rId11"/>
            </p:custDataLst>
          </p:nvPr>
        </p:nvSpPr>
        <p:spPr>
          <a:xfrm>
            <a:off x="4404995" y="2618105"/>
            <a:ext cx="4888230" cy="737870"/>
          </a:xfrm>
          <a:prstGeom prst="roundRect">
            <a:avLst>
              <a:gd name="adj" fmla="val 50000"/>
            </a:avLst>
          </a:prstGeom>
          <a:solidFill>
            <a:schemeClr val="bg1"/>
          </a:solidFill>
          <a:ln>
            <a:noFill/>
          </a:ln>
          <a:effectLst>
            <a:outerShdw blurRad="254000" dist="38100" dir="2700000" algn="tl" rotWithShape="0">
              <a:schemeClr val="bg1">
                <a:lumMod val="50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t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sp>
        <p:nvSpPr>
          <p:cNvPr id="1048884" name="序号"/>
          <p:cNvSpPr txBox="1"/>
          <p:nvPr>
            <p:custDataLst>
              <p:tags r:id="rId12"/>
            </p:custDataLst>
          </p:nvPr>
        </p:nvSpPr>
        <p:spPr>
          <a:xfrm>
            <a:off x="4404995" y="2621915"/>
            <a:ext cx="732155" cy="734060"/>
          </a:xfrm>
          <a:prstGeom prst="ellipse">
            <a:avLst/>
          </a:prstGeom>
          <a:solidFill>
            <a:schemeClr val="accent1"/>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chemeClr val="lt1"/>
                </a:solidFill>
                <a:latin typeface="+mj-ea"/>
                <a:ea typeface="+mj-ea"/>
                <a:cs typeface="MiSans Normal" panose="00000500000000000000" charset="-122"/>
              </a:rPr>
              <a:t>03</a:t>
            </a:r>
            <a:endParaRPr lang="en-US" altLang="zh-CN" sz="2400">
              <a:solidFill>
                <a:schemeClr val="lt1"/>
              </a:solidFill>
              <a:latin typeface="+mj-ea"/>
              <a:ea typeface="+mj-ea"/>
              <a:cs typeface="MiSans Normal" panose="00000500000000000000" charset="-122"/>
            </a:endParaRPr>
          </a:p>
        </p:txBody>
      </p:sp>
      <p:sp>
        <p:nvSpPr>
          <p:cNvPr id="1048886" name="标题"/>
          <p:cNvSpPr txBox="1"/>
          <p:nvPr>
            <p:custDataLst>
              <p:tags r:id="rId13"/>
            </p:custDataLst>
          </p:nvPr>
        </p:nvSpPr>
        <p:spPr>
          <a:xfrm>
            <a:off x="5392420" y="2625725"/>
            <a:ext cx="3803650" cy="733425"/>
          </a:xfrm>
          <a:prstGeom prst="rect">
            <a:avLst/>
          </a:prstGeom>
          <a:noFill/>
        </p:spPr>
        <p:txBody>
          <a:bodyPr wrap="square" lIns="91440" tIns="0" rIns="9144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spc="200">
                <a:solidFill>
                  <a:schemeClr val="tx1">
                    <a:lumMod val="85000"/>
                    <a:lumOff val="15000"/>
                  </a:schemeClr>
                </a:solidFill>
                <a:latin typeface="+mj-ea"/>
                <a:ea typeface="+mj-ea"/>
                <a:cs typeface="MiSans Normal" panose="00000500000000000000" charset="-122"/>
                <a:sym typeface="+mn-ea"/>
              </a:rPr>
              <a:t>教学内容</a:t>
            </a:r>
            <a:endParaRPr lang="zh-CN" altLang="en-US" sz="2400" spc="200">
              <a:solidFill>
                <a:schemeClr val="tx1">
                  <a:lumMod val="85000"/>
                  <a:lumOff val="15000"/>
                </a:schemeClr>
              </a:solidFill>
              <a:latin typeface="+mj-ea"/>
              <a:ea typeface="+mj-ea"/>
              <a:cs typeface="MiSans Normal" panose="00000500000000000000" charset="-122"/>
              <a:sym typeface="+mn-ea"/>
            </a:endParaRPr>
          </a:p>
        </p:txBody>
      </p:sp>
      <p:sp>
        <p:nvSpPr>
          <p:cNvPr id="1048888" name="圆角矩形 16"/>
          <p:cNvSpPr/>
          <p:nvPr>
            <p:custDataLst>
              <p:tags r:id="rId14"/>
            </p:custDataLst>
          </p:nvPr>
        </p:nvSpPr>
        <p:spPr>
          <a:xfrm>
            <a:off x="4404995" y="3611245"/>
            <a:ext cx="4888230" cy="737870"/>
          </a:xfrm>
          <a:prstGeom prst="roundRect">
            <a:avLst>
              <a:gd name="adj" fmla="val 50000"/>
            </a:avLst>
          </a:prstGeom>
          <a:solidFill>
            <a:schemeClr val="bg1"/>
          </a:solidFill>
          <a:ln>
            <a:noFill/>
          </a:ln>
          <a:effectLst>
            <a:outerShdw blurRad="254000" dist="38100" dir="2700000" algn="tl" rotWithShape="0">
              <a:schemeClr val="bg1">
                <a:lumMod val="50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t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sp>
        <p:nvSpPr>
          <p:cNvPr id="1048890" name="序号"/>
          <p:cNvSpPr txBox="1"/>
          <p:nvPr>
            <p:custDataLst>
              <p:tags r:id="rId15"/>
            </p:custDataLst>
          </p:nvPr>
        </p:nvSpPr>
        <p:spPr>
          <a:xfrm>
            <a:off x="4404995" y="3615055"/>
            <a:ext cx="732155" cy="734060"/>
          </a:xfrm>
          <a:prstGeom prst="ellipse">
            <a:avLst/>
          </a:prstGeom>
          <a:solidFill>
            <a:schemeClr val="accent2"/>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chemeClr val="lt1"/>
                </a:solidFill>
                <a:latin typeface="+mj-ea"/>
                <a:ea typeface="+mj-ea"/>
                <a:cs typeface="MiSans Normal" panose="00000500000000000000" charset="-122"/>
              </a:rPr>
              <a:t>04</a:t>
            </a:r>
            <a:endParaRPr lang="en-US" altLang="zh-CN" sz="2400">
              <a:solidFill>
                <a:schemeClr val="lt1"/>
              </a:solidFill>
              <a:latin typeface="+mj-ea"/>
              <a:ea typeface="+mj-ea"/>
              <a:cs typeface="MiSans Normal" panose="00000500000000000000" charset="-122"/>
            </a:endParaRPr>
          </a:p>
        </p:txBody>
      </p:sp>
      <p:sp>
        <p:nvSpPr>
          <p:cNvPr id="1048892" name="标题"/>
          <p:cNvSpPr txBox="1"/>
          <p:nvPr>
            <p:custDataLst>
              <p:tags r:id="rId16"/>
            </p:custDataLst>
          </p:nvPr>
        </p:nvSpPr>
        <p:spPr>
          <a:xfrm>
            <a:off x="5392420" y="3606800"/>
            <a:ext cx="3803650" cy="738505"/>
          </a:xfrm>
          <a:prstGeom prst="rect">
            <a:avLst/>
          </a:prstGeom>
          <a:noFill/>
        </p:spPr>
        <p:txBody>
          <a:bodyPr wrap="square" lIns="91440" tIns="0" rIns="9144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spc="200">
                <a:solidFill>
                  <a:schemeClr val="tx1">
                    <a:lumMod val="85000"/>
                    <a:lumOff val="15000"/>
                  </a:schemeClr>
                </a:solidFill>
                <a:latin typeface="+mj-ea"/>
                <a:ea typeface="+mj-ea"/>
                <a:cs typeface="MiSans Normal" panose="00000500000000000000" charset="-122"/>
                <a:sym typeface="+mn-ea"/>
              </a:rPr>
              <a:t>教学方法</a:t>
            </a:r>
            <a:endParaRPr lang="zh-CN" altLang="en-US" sz="2400" spc="200">
              <a:solidFill>
                <a:schemeClr val="tx1">
                  <a:lumMod val="85000"/>
                  <a:lumOff val="15000"/>
                </a:schemeClr>
              </a:solidFill>
              <a:latin typeface="+mj-ea"/>
              <a:ea typeface="+mj-ea"/>
              <a:cs typeface="MiSans Normal" panose="00000500000000000000" charset="-122"/>
              <a:sym typeface="+mn-ea"/>
            </a:endParaRPr>
          </a:p>
        </p:txBody>
      </p:sp>
      <p:sp>
        <p:nvSpPr>
          <p:cNvPr id="1048894" name="圆角矩形 20"/>
          <p:cNvSpPr/>
          <p:nvPr>
            <p:custDataLst>
              <p:tags r:id="rId17"/>
            </p:custDataLst>
          </p:nvPr>
        </p:nvSpPr>
        <p:spPr>
          <a:xfrm>
            <a:off x="4404995" y="4604385"/>
            <a:ext cx="4888230" cy="737870"/>
          </a:xfrm>
          <a:prstGeom prst="roundRect">
            <a:avLst>
              <a:gd name="adj" fmla="val 50000"/>
            </a:avLst>
          </a:prstGeom>
          <a:solidFill>
            <a:schemeClr val="bg1"/>
          </a:solidFill>
          <a:ln>
            <a:noFill/>
          </a:ln>
          <a:effectLst>
            <a:outerShdw blurRad="254000" dist="38100" dir="2700000" algn="tl" rotWithShape="0">
              <a:schemeClr val="bg1">
                <a:lumMod val="50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t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sp>
        <p:nvSpPr>
          <p:cNvPr id="1048896" name="序号"/>
          <p:cNvSpPr txBox="1"/>
          <p:nvPr>
            <p:custDataLst>
              <p:tags r:id="rId18"/>
            </p:custDataLst>
          </p:nvPr>
        </p:nvSpPr>
        <p:spPr>
          <a:xfrm>
            <a:off x="4404995" y="4608195"/>
            <a:ext cx="732155" cy="734060"/>
          </a:xfrm>
          <a:prstGeom prst="ellipse">
            <a:avLst/>
          </a:prstGeom>
          <a:solidFill>
            <a:schemeClr val="accent1"/>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chemeClr val="lt1"/>
                </a:solidFill>
                <a:latin typeface="+mj-ea"/>
                <a:ea typeface="+mj-ea"/>
                <a:cs typeface="MiSans Normal" panose="00000500000000000000" charset="-122"/>
              </a:rPr>
              <a:t>05</a:t>
            </a:r>
            <a:endParaRPr lang="en-US" altLang="zh-CN" sz="2400">
              <a:solidFill>
                <a:schemeClr val="lt1"/>
              </a:solidFill>
              <a:latin typeface="+mj-ea"/>
              <a:ea typeface="+mj-ea"/>
              <a:cs typeface="MiSans Normal" panose="00000500000000000000" charset="-122"/>
            </a:endParaRPr>
          </a:p>
        </p:txBody>
      </p:sp>
      <p:sp>
        <p:nvSpPr>
          <p:cNvPr id="1048898" name="标题"/>
          <p:cNvSpPr txBox="1"/>
          <p:nvPr>
            <p:custDataLst>
              <p:tags r:id="rId19"/>
            </p:custDataLst>
          </p:nvPr>
        </p:nvSpPr>
        <p:spPr>
          <a:xfrm>
            <a:off x="5392420" y="4608195"/>
            <a:ext cx="3803650" cy="735965"/>
          </a:xfrm>
          <a:prstGeom prst="rect">
            <a:avLst/>
          </a:prstGeom>
          <a:noFill/>
        </p:spPr>
        <p:txBody>
          <a:bodyPr wrap="square" lIns="91440" tIns="0" rIns="9144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spc="200">
                <a:solidFill>
                  <a:schemeClr val="tx1">
                    <a:lumMod val="85000"/>
                    <a:lumOff val="15000"/>
                  </a:schemeClr>
                </a:solidFill>
                <a:latin typeface="+mj-ea"/>
                <a:ea typeface="+mj-ea"/>
                <a:cs typeface="MiSans Normal" panose="00000500000000000000" charset="-122"/>
                <a:sym typeface="+mn-ea"/>
              </a:rPr>
              <a:t>教学重点与难点</a:t>
            </a:r>
            <a:endParaRPr lang="zh-CN" altLang="en-US" sz="2400" spc="200">
              <a:solidFill>
                <a:schemeClr val="tx1">
                  <a:lumMod val="85000"/>
                  <a:lumOff val="15000"/>
                </a:schemeClr>
              </a:solidFill>
              <a:latin typeface="+mj-ea"/>
              <a:ea typeface="+mj-ea"/>
              <a:cs typeface="MiSans Normal" panose="00000500000000000000" charset="-122"/>
              <a:sym typeface="+mn-ea"/>
            </a:endParaRPr>
          </a:p>
        </p:txBody>
      </p:sp>
      <p:sp>
        <p:nvSpPr>
          <p:cNvPr id="1048900" name="圆角矩形 24"/>
          <p:cNvSpPr/>
          <p:nvPr>
            <p:custDataLst>
              <p:tags r:id="rId20"/>
            </p:custDataLst>
          </p:nvPr>
        </p:nvSpPr>
        <p:spPr>
          <a:xfrm>
            <a:off x="4404995" y="5597525"/>
            <a:ext cx="4888230" cy="737870"/>
          </a:xfrm>
          <a:prstGeom prst="roundRect">
            <a:avLst>
              <a:gd name="adj" fmla="val 50000"/>
            </a:avLst>
          </a:prstGeom>
          <a:solidFill>
            <a:schemeClr val="bg1"/>
          </a:solidFill>
          <a:ln>
            <a:noFill/>
          </a:ln>
          <a:effectLst>
            <a:outerShdw blurRad="254000" dist="38100" dir="2700000" algn="tl" rotWithShape="0">
              <a:schemeClr val="bg1">
                <a:lumMod val="50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t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sp>
        <p:nvSpPr>
          <p:cNvPr id="1048902" name="序号"/>
          <p:cNvSpPr txBox="1"/>
          <p:nvPr>
            <p:custDataLst>
              <p:tags r:id="rId21"/>
            </p:custDataLst>
          </p:nvPr>
        </p:nvSpPr>
        <p:spPr>
          <a:xfrm>
            <a:off x="4404995" y="5601335"/>
            <a:ext cx="732155" cy="734060"/>
          </a:xfrm>
          <a:prstGeom prst="ellipse">
            <a:avLst/>
          </a:prstGeom>
          <a:solidFill>
            <a:schemeClr val="accent2"/>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chemeClr val="lt1"/>
                </a:solidFill>
                <a:latin typeface="+mj-ea"/>
                <a:ea typeface="+mj-ea"/>
                <a:cs typeface="MiSans Normal" panose="00000500000000000000" charset="-122"/>
              </a:rPr>
              <a:t>06</a:t>
            </a:r>
            <a:endParaRPr lang="en-US" altLang="zh-CN" sz="2400">
              <a:solidFill>
                <a:schemeClr val="lt1"/>
              </a:solidFill>
              <a:latin typeface="+mj-ea"/>
              <a:ea typeface="+mj-ea"/>
              <a:cs typeface="MiSans Normal" panose="00000500000000000000" charset="-122"/>
            </a:endParaRPr>
          </a:p>
        </p:txBody>
      </p:sp>
      <p:sp>
        <p:nvSpPr>
          <p:cNvPr id="1048904" name="标题"/>
          <p:cNvSpPr txBox="1"/>
          <p:nvPr>
            <p:custDataLst>
              <p:tags r:id="rId22"/>
            </p:custDataLst>
          </p:nvPr>
        </p:nvSpPr>
        <p:spPr>
          <a:xfrm>
            <a:off x="5392420" y="5601335"/>
            <a:ext cx="3803650" cy="741045"/>
          </a:xfrm>
          <a:prstGeom prst="rect">
            <a:avLst/>
          </a:prstGeom>
          <a:noFill/>
        </p:spPr>
        <p:txBody>
          <a:bodyPr wrap="square" lIns="91440" tIns="0" rIns="9144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spc="200">
                <a:solidFill>
                  <a:schemeClr val="tx1">
                    <a:lumMod val="85000"/>
                    <a:lumOff val="15000"/>
                  </a:schemeClr>
                </a:solidFill>
                <a:latin typeface="+mj-ea"/>
                <a:ea typeface="+mj-ea"/>
                <a:cs typeface="MiSans Normal" panose="00000500000000000000" charset="-122"/>
                <a:sym typeface="+mn-ea"/>
              </a:rPr>
              <a:t>教学评价与反馈</a:t>
            </a:r>
            <a:endParaRPr lang="zh-CN" altLang="en-US" sz="2400" spc="200">
              <a:solidFill>
                <a:schemeClr val="tx1">
                  <a:lumMod val="85000"/>
                  <a:lumOff val="15000"/>
                </a:schemeClr>
              </a:solidFill>
              <a:latin typeface="+mj-ea"/>
              <a:ea typeface="+mj-ea"/>
              <a:cs typeface="MiSans Normal" panose="00000500000000000000" charset="-122"/>
              <a:sym typeface="+mn-ea"/>
            </a:endParaRPr>
          </a:p>
        </p:txBody>
      </p:sp>
    </p:spTree>
    <p:custDataLst>
      <p:tags r:id="rId23"/>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44" name="文本占位符 6"/>
          <p:cNvSpPr>
            <a:spLocks noGrp="1"/>
          </p:cNvSpPr>
          <p:nvPr>
            <p:ph type="body" idx="2"/>
            <p:custDataLst>
              <p:tags r:id="rId2"/>
            </p:custDataLst>
          </p:nvPr>
        </p:nvSpPr>
        <p:spPr/>
        <p:txBody>
          <a:bodyPr>
            <a:normAutofit fontScale="98333" lnSpcReduction="10000"/>
          </a:bodyPr>
          <a:lstStyle/>
          <a:p>
            <a:r>
              <a:rPr lang="zh-CN" altLang="en-US">
                <a:latin typeface="+mj-ea"/>
                <a:ea typeface="+mj-ea"/>
              </a:rPr>
              <a:t>01</a:t>
            </a:r>
            <a:endParaRPr lang="zh-CN" altLang="en-US">
              <a:latin typeface="+mj-ea"/>
              <a:ea typeface="+mj-ea"/>
            </a:endParaRPr>
          </a:p>
        </p:txBody>
      </p:sp>
      <p:sp>
        <p:nvSpPr>
          <p:cNvPr id="1048946" name="标题 7"/>
          <p:cNvSpPr>
            <a:spLocks noGrp="1"/>
          </p:cNvSpPr>
          <p:nvPr>
            <p:ph type="title" idx="1"/>
            <p:custDataLst>
              <p:tags r:id="rId3"/>
            </p:custDataLst>
          </p:nvPr>
        </p:nvSpPr>
        <p:spPr/>
        <p:txBody>
          <a:bodyPr/>
          <a:lstStyle/>
          <a:p>
            <a:r>
              <a:rPr lang="zh-CN" altLang="en-US"/>
              <a:t>添加章节标题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02" name="文本占位符 6"/>
          <p:cNvSpPr>
            <a:spLocks noGrp="1"/>
          </p:cNvSpPr>
          <p:nvPr>
            <p:ph type="body" idx="2"/>
            <p:custDataLst>
              <p:tags r:id="rId2"/>
            </p:custDataLst>
          </p:nvPr>
        </p:nvSpPr>
        <p:spPr/>
        <p:txBody>
          <a:bodyPr>
            <a:normAutofit fontScale="98333" lnSpcReduction="10000"/>
          </a:bodyPr>
          <a:lstStyle/>
          <a:p>
            <a:r>
              <a:rPr lang="zh-CN" altLang="en-US">
                <a:latin typeface="+mj-ea"/>
                <a:ea typeface="+mj-ea"/>
              </a:rPr>
              <a:t>02</a:t>
            </a:r>
            <a:endParaRPr lang="zh-CN" altLang="en-US">
              <a:latin typeface="+mj-ea"/>
              <a:ea typeface="+mj-ea"/>
            </a:endParaRPr>
          </a:p>
        </p:txBody>
      </p:sp>
      <p:sp>
        <p:nvSpPr>
          <p:cNvPr id="1049004" name="标题 7"/>
          <p:cNvSpPr>
            <a:spLocks noGrp="1"/>
          </p:cNvSpPr>
          <p:nvPr>
            <p:ph type="title" idx="1"/>
            <p:custDataLst>
              <p:tags r:id="rId3"/>
            </p:custDataLst>
          </p:nvPr>
        </p:nvSpPr>
        <p:spPr/>
        <p:txBody>
          <a:bodyPr/>
          <a:lstStyle/>
          <a:p>
            <a:r>
              <a:rPr lang="zh-CN" altLang="en-US"/>
              <a:t>教学目标</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060" name="标题 2"/>
          <p:cNvSpPr>
            <a:spLocks noGrp="1"/>
          </p:cNvSpPr>
          <p:nvPr>
            <p:ph type="title" idx="1"/>
          </p:nvPr>
        </p:nvSpPr>
        <p:spPr/>
        <p:txBody>
          <a:bodyPr>
            <a:normAutofit fontScale="96875"/>
          </a:bodyPr>
          <a:lstStyle/>
          <a:p>
            <a:r>
              <a:rPr lang="zh-CN" altLang="en-US"/>
              <a:t>掌握回归分析的概念和原理</a:t>
            </a:r>
            <a:endParaRPr lang="zh-CN" altLang="en-US"/>
          </a:p>
        </p:txBody>
      </p:sp>
      <p:sp>
        <p:nvSpPr>
          <p:cNvPr id="1049062" name="弧形 58"/>
          <p:cNvSpPr/>
          <p:nvPr>
            <p:custDataLst>
              <p:tags r:id="rId2"/>
            </p:custDataLst>
          </p:nvPr>
        </p:nvSpPr>
        <p:spPr>
          <a:xfrm>
            <a:off x="8107722" y="2135061"/>
            <a:ext cx="3470681" cy="3470681"/>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endParaRPr lang="zh-CN" altLang="en-US"/>
          </a:p>
        </p:txBody>
      </p:sp>
      <p:sp>
        <p:nvSpPr>
          <p:cNvPr id="1049064" name="弧形 57"/>
          <p:cNvSpPr/>
          <p:nvPr>
            <p:custDataLst>
              <p:tags r:id="rId3"/>
            </p:custDataLst>
          </p:nvPr>
        </p:nvSpPr>
        <p:spPr>
          <a:xfrm>
            <a:off x="608400" y="2135061"/>
            <a:ext cx="3470681" cy="3470681"/>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endParaRPr lang="zh-CN" altLang="en-US"/>
          </a:p>
        </p:txBody>
      </p:sp>
      <p:sp>
        <p:nvSpPr>
          <p:cNvPr id="1049066" name="椭圆 22"/>
          <p:cNvSpPr/>
          <p:nvPr>
            <p:custDataLst>
              <p:tags r:id="rId4"/>
            </p:custDataLst>
          </p:nvPr>
        </p:nvSpPr>
        <p:spPr>
          <a:xfrm>
            <a:off x="8448899"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68" name="椭圆 23"/>
          <p:cNvSpPr/>
          <p:nvPr>
            <p:custDataLst>
              <p:tags r:id="rId5"/>
            </p:custDataLst>
          </p:nvPr>
        </p:nvSpPr>
        <p:spPr>
          <a:xfrm>
            <a:off x="8835066"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70" name="正文"/>
          <p:cNvSpPr txBox="1"/>
          <p:nvPr>
            <p:custDataLst>
              <p:tags r:id="rId6"/>
            </p:custDataLst>
          </p:nvPr>
        </p:nvSpPr>
        <p:spPr>
          <a:xfrm>
            <a:off x="8901614"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提高数据分析和建模能力</a:t>
            </a:r>
            <a:endParaRPr lang="zh-CN" altLang="en-US" sz="1200" spc="150">
              <a:solidFill>
                <a:srgbClr val="FFFFFF"/>
              </a:solidFill>
              <a:latin typeface="+mn-ea"/>
              <a:sym typeface="+mn-ea"/>
            </a:endParaRPr>
          </a:p>
        </p:txBody>
      </p:sp>
      <p:sp>
        <p:nvSpPr>
          <p:cNvPr id="1049072" name="椭圆 24"/>
          <p:cNvSpPr/>
          <p:nvPr>
            <p:custDataLst>
              <p:tags r:id="rId7"/>
            </p:custDataLst>
          </p:nvPr>
        </p:nvSpPr>
        <p:spPr>
          <a:xfrm>
            <a:off x="601661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74" name="椭圆 25"/>
          <p:cNvSpPr/>
          <p:nvPr>
            <p:custDataLst>
              <p:tags r:id="rId8"/>
            </p:custDataLst>
          </p:nvPr>
        </p:nvSpPr>
        <p:spPr>
          <a:xfrm>
            <a:off x="6401840"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76" name="正文"/>
          <p:cNvSpPr txBox="1"/>
          <p:nvPr>
            <p:custDataLst>
              <p:tags r:id="rId9"/>
            </p:custDataLst>
          </p:nvPr>
        </p:nvSpPr>
        <p:spPr>
          <a:xfrm>
            <a:off x="646932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能够运用回归分析解决实际问题</a:t>
            </a:r>
            <a:endParaRPr lang="zh-CN" altLang="en-US" sz="1200" spc="150">
              <a:solidFill>
                <a:schemeClr val="tx1">
                  <a:lumMod val="65000"/>
                  <a:lumOff val="35000"/>
                </a:schemeClr>
              </a:solidFill>
              <a:latin typeface="+mn-ea"/>
              <a:sym typeface="+mn-ea"/>
            </a:endParaRPr>
          </a:p>
        </p:txBody>
      </p:sp>
      <p:sp>
        <p:nvSpPr>
          <p:cNvPr id="1049078" name="椭圆 7"/>
          <p:cNvSpPr/>
          <p:nvPr>
            <p:custDataLst>
              <p:tags r:id="rId10"/>
            </p:custDataLst>
          </p:nvPr>
        </p:nvSpPr>
        <p:spPr>
          <a:xfrm>
            <a:off x="3584322"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80" name="椭圆 9"/>
          <p:cNvSpPr/>
          <p:nvPr>
            <p:custDataLst>
              <p:tags r:id="rId11"/>
            </p:custDataLst>
          </p:nvPr>
        </p:nvSpPr>
        <p:spPr>
          <a:xfrm>
            <a:off x="3969551"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82" name="正文"/>
          <p:cNvSpPr txBox="1"/>
          <p:nvPr>
            <p:custDataLst>
              <p:tags r:id="rId12"/>
            </p:custDataLst>
          </p:nvPr>
        </p:nvSpPr>
        <p:spPr>
          <a:xfrm>
            <a:off x="4037037"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掌握回归分析的基本步骤和方法</a:t>
            </a:r>
            <a:endParaRPr lang="zh-CN" altLang="en-US" sz="1200" spc="150">
              <a:solidFill>
                <a:srgbClr val="FFFFFF"/>
              </a:solidFill>
              <a:latin typeface="+mn-ea"/>
              <a:sym typeface="+mn-ea"/>
            </a:endParaRPr>
          </a:p>
        </p:txBody>
      </p:sp>
      <p:sp>
        <p:nvSpPr>
          <p:cNvPr id="1049084" name="椭圆 5"/>
          <p:cNvSpPr/>
          <p:nvPr>
            <p:custDataLst>
              <p:tags r:id="rId13"/>
            </p:custDataLst>
          </p:nvPr>
        </p:nvSpPr>
        <p:spPr>
          <a:xfrm>
            <a:off x="87553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86" name="椭圆 4"/>
          <p:cNvSpPr/>
          <p:nvPr>
            <p:custDataLst>
              <p:tags r:id="rId14"/>
            </p:custDataLst>
          </p:nvPr>
        </p:nvSpPr>
        <p:spPr>
          <a:xfrm>
            <a:off x="1260759"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88" name="正文"/>
          <p:cNvSpPr txBox="1"/>
          <p:nvPr>
            <p:custDataLst>
              <p:tags r:id="rId15"/>
            </p:custDataLst>
          </p:nvPr>
        </p:nvSpPr>
        <p:spPr>
          <a:xfrm>
            <a:off x="132824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理解回归分析的基本概念和原理</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28" name="标题 2"/>
          <p:cNvSpPr>
            <a:spLocks noGrp="1"/>
          </p:cNvSpPr>
          <p:nvPr>
            <p:ph type="title" idx="1"/>
          </p:nvPr>
        </p:nvSpPr>
        <p:spPr/>
        <p:txBody>
          <a:bodyPr>
            <a:normAutofit fontScale="96875"/>
          </a:bodyPr>
          <a:lstStyle/>
          <a:p>
            <a:r>
              <a:rPr lang="zh-CN" altLang="en-US"/>
              <a:t>学会建立回归模型并进行预测</a:t>
            </a:r>
            <a:endParaRPr lang="zh-CN" altLang="en-US"/>
          </a:p>
        </p:txBody>
      </p:sp>
      <p:sp>
        <p:nvSpPr>
          <p:cNvPr id="1049130"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32"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34"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36"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38"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40"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42"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44"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4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理解回归分析的基本概念和原理</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14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能够运用回归模型进行预测和评估</a:t>
            </a:r>
            <a:endParaRPr sz="2000" err="1">
              <a:solidFill>
                <a:schemeClr val="tx1">
                  <a:lumMod val="75000"/>
                  <a:lumOff val="25000"/>
                </a:schemeClr>
              </a:solidFill>
              <a:latin typeface="+mn-ea"/>
              <a:ea typeface="+mn-ea"/>
              <a:cs typeface="+mn-ea"/>
              <a:sym typeface="+mn-lt"/>
            </a:endParaRPr>
          </a:p>
        </p:txBody>
      </p:sp>
      <p:sp>
        <p:nvSpPr>
          <p:cNvPr id="1049150"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52"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54"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156"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58"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60"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62"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64"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6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提高数据分析和预测的能力</a:t>
            </a:r>
            <a:endParaRPr sz="2000" err="1">
              <a:solidFill>
                <a:schemeClr val="tx1">
                  <a:lumMod val="75000"/>
                  <a:lumOff val="25000"/>
                </a:schemeClr>
              </a:solidFill>
              <a:latin typeface="+mn-ea"/>
              <a:ea typeface="+mn-ea"/>
              <a:cs typeface="+mn-ea"/>
              <a:sym typeface="+mn-lt"/>
            </a:endParaRPr>
          </a:p>
        </p:txBody>
      </p:sp>
      <p:sp>
        <p:nvSpPr>
          <p:cNvPr id="104916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掌握建立回归模型的步骤和方法</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208" name="标题 2"/>
          <p:cNvSpPr>
            <a:spLocks noGrp="1"/>
          </p:cNvSpPr>
          <p:nvPr>
            <p:ph type="title" idx="1"/>
          </p:nvPr>
        </p:nvSpPr>
        <p:spPr/>
        <p:txBody>
          <a:bodyPr>
            <a:normAutofit fontScale="96875"/>
          </a:bodyPr>
          <a:lstStyle/>
          <a:p>
            <a:r>
              <a:rPr lang="zh-CN" altLang="en-US"/>
              <a:t>理解回归分析在生活中的应用</a:t>
            </a:r>
            <a:endParaRPr lang="zh-CN" altLang="en-US"/>
          </a:p>
        </p:txBody>
      </p:sp>
      <p:sp>
        <p:nvSpPr>
          <p:cNvPr id="1049210"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12"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14"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16"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能够运用回归分析解决实际问题</a:t>
            </a:r>
            <a:endParaRPr lang="en-US" altLang="zh-CN">
              <a:solidFill>
                <a:schemeClr val="dk1">
                  <a:lumMod val="80000"/>
                  <a:lumOff val="20000"/>
                </a:schemeClr>
              </a:solidFill>
              <a:latin typeface="+mn-ea"/>
              <a:sym typeface="+mn-ea"/>
            </a:endParaRPr>
          </a:p>
        </p:txBody>
      </p:sp>
      <p:sp>
        <p:nvSpPr>
          <p:cNvPr id="1049218"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20"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22"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24"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理解回归分析的基本概念和原理</a:t>
            </a:r>
            <a:endParaRPr lang="zh-CN" altLang="en-US">
              <a:solidFill>
                <a:schemeClr val="dk1">
                  <a:lumMod val="80000"/>
                  <a:lumOff val="20000"/>
                </a:schemeClr>
              </a:solidFill>
              <a:latin typeface="+mn-ea"/>
              <a:sym typeface="+mn-ea"/>
            </a:endParaRPr>
          </a:p>
        </p:txBody>
      </p:sp>
      <p:sp>
        <p:nvSpPr>
          <p:cNvPr id="1049226"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28"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30"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32"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掌握回归分析的基本步骤和方法</a:t>
            </a:r>
            <a:endParaRPr lang="zh-CN" altLang="en-US">
              <a:solidFill>
                <a:schemeClr val="dk1">
                  <a:lumMod val="80000"/>
                  <a:lumOff val="20000"/>
                </a:schemeClr>
              </a:solidFill>
              <a:latin typeface="+mn-ea"/>
              <a:sym typeface="+mn-ea"/>
            </a:endParaRPr>
          </a:p>
        </p:txBody>
      </p:sp>
      <p:sp>
        <p:nvSpPr>
          <p:cNvPr id="1049234"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36"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38"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40"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提高数据分析和决策能力</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80" name="文本占位符 6"/>
          <p:cNvSpPr>
            <a:spLocks noGrp="1"/>
          </p:cNvSpPr>
          <p:nvPr>
            <p:ph type="body" idx="2"/>
            <p:custDataLst>
              <p:tags r:id="rId2"/>
            </p:custDataLst>
          </p:nvPr>
        </p:nvSpPr>
        <p:spPr/>
        <p:txBody>
          <a:bodyPr>
            <a:normAutofit fontScale="98333" lnSpcReduction="10000"/>
          </a:bodyPr>
          <a:lstStyle/>
          <a:p>
            <a:r>
              <a:rPr lang="zh-CN" altLang="en-US">
                <a:latin typeface="+mj-ea"/>
                <a:ea typeface="+mj-ea"/>
              </a:rPr>
              <a:t>03</a:t>
            </a:r>
            <a:endParaRPr lang="zh-CN" altLang="en-US">
              <a:latin typeface="+mj-ea"/>
              <a:ea typeface="+mj-ea"/>
            </a:endParaRPr>
          </a:p>
        </p:txBody>
      </p:sp>
      <p:sp>
        <p:nvSpPr>
          <p:cNvPr id="1049282" name="标题 7"/>
          <p:cNvSpPr>
            <a:spLocks noGrp="1"/>
          </p:cNvSpPr>
          <p:nvPr>
            <p:ph type="title" idx="1"/>
            <p:custDataLst>
              <p:tags r:id="rId3"/>
            </p:custDataLst>
          </p:nvPr>
        </p:nvSpPr>
        <p:spPr/>
        <p:txBody>
          <a:bodyPr/>
          <a:lstStyle/>
          <a:p>
            <a:r>
              <a:rPr lang="zh-CN" altLang="en-US"/>
              <a:t>教学内容</a:t>
            </a:r>
            <a:endParaRPr lang="zh-CN" altLang="en-US"/>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338" name="标题 2"/>
          <p:cNvSpPr>
            <a:spLocks noGrp="1"/>
          </p:cNvSpPr>
          <p:nvPr>
            <p:ph type="title" idx="1"/>
          </p:nvPr>
        </p:nvSpPr>
        <p:spPr/>
        <p:txBody>
          <a:bodyPr>
            <a:normAutofit fontScale="96875"/>
          </a:bodyPr>
          <a:lstStyle/>
          <a:p>
            <a:r>
              <a:rPr lang="zh-CN" altLang="en-US"/>
              <a:t>回归分析的定义和原理</a:t>
            </a:r>
            <a:endParaRPr lang="zh-CN" altLang="en-US"/>
          </a:p>
        </p:txBody>
      </p:sp>
      <p:sp>
        <p:nvSpPr>
          <p:cNvPr id="1049340"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42"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44"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46"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48"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回归分析的目的是通过建立数学模型，预测或解释一个或多个变量之间的关系</a:t>
            </a:r>
            <a:endParaRPr lang="zh-CN" altLang="en-US" sz="1400" spc="150">
              <a:solidFill>
                <a:schemeClr val="tx1"/>
              </a:solidFill>
              <a:effectLst/>
              <a:latin typeface="+mn-ea"/>
              <a:sym typeface="+mn-ea"/>
            </a:endParaRPr>
          </a:p>
        </p:txBody>
      </p:sp>
      <p:sp>
        <p:nvSpPr>
          <p:cNvPr id="1049350"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回归分析是一种统计方法，用于研究变量之间的关系</a:t>
            </a:r>
            <a:endParaRPr lang="zh-CN" altLang="en-US" sz="1400" spc="150">
              <a:solidFill>
                <a:schemeClr val="tx1"/>
              </a:solidFill>
              <a:effectLst/>
              <a:latin typeface="+mn-ea"/>
              <a:sym typeface="+mn-ea"/>
            </a:endParaRPr>
          </a:p>
        </p:txBody>
      </p:sp>
      <p:sp>
        <p:nvSpPr>
          <p:cNvPr id="1049352"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回归分析可以分为线性回归和非线性回归</a:t>
            </a:r>
            <a:endParaRPr lang="zh-CN" altLang="en-US" sz="1400" spc="150">
              <a:solidFill>
                <a:schemeClr val="tx1"/>
              </a:solidFill>
              <a:effectLst/>
              <a:latin typeface="+mn-ea"/>
              <a:sym typeface="+mn-ea"/>
            </a:endParaRPr>
          </a:p>
        </p:txBody>
      </p:sp>
      <p:sp>
        <p:nvSpPr>
          <p:cNvPr id="1049354"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线性回归是最常用的回归分析方法，通过最小二乘法建立线性模型</a:t>
            </a:r>
            <a:endParaRPr lang="zh-CN" altLang="en-US" sz="1400" spc="150">
              <a:solidFill>
                <a:schemeClr val="tx1"/>
              </a:solidFill>
              <a:effectLst/>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394" name="标题 2"/>
          <p:cNvSpPr>
            <a:spLocks noGrp="1"/>
          </p:cNvSpPr>
          <p:nvPr>
            <p:ph type="title" idx="1"/>
          </p:nvPr>
        </p:nvSpPr>
        <p:spPr/>
        <p:txBody>
          <a:bodyPr>
            <a:normAutofit fontScale="96875"/>
          </a:bodyPr>
          <a:lstStyle/>
          <a:p>
            <a:r>
              <a:rPr lang="zh-CN" altLang="en-US"/>
              <a:t>线性回归模型的建立</a:t>
            </a:r>
            <a:endParaRPr lang="zh-CN" altLang="en-US"/>
          </a:p>
        </p:txBody>
      </p:sp>
      <p:sp>
        <p:nvSpPr>
          <p:cNvPr id="1049396" name="矩形 3"/>
          <p:cNvSpPr/>
          <p:nvPr>
            <p:custDataLst>
              <p:tags r:id="rId2"/>
            </p:custDataLst>
          </p:nvPr>
        </p:nvSpPr>
        <p:spPr>
          <a:xfrm>
            <a:off x="972714" y="1775192"/>
            <a:ext cx="4918093" cy="124158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98" name="矩形 13"/>
          <p:cNvSpPr/>
          <p:nvPr>
            <p:custDataLst>
              <p:tags r:id="rId3"/>
            </p:custDataLst>
          </p:nvPr>
        </p:nvSpPr>
        <p:spPr>
          <a:xfrm>
            <a:off x="608400" y="1775192"/>
            <a:ext cx="177667" cy="124158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00" name="文本框 4"/>
          <p:cNvSpPr txBox="1"/>
          <p:nvPr>
            <p:custDataLst>
              <p:tags r:id="rId4"/>
            </p:custDataLst>
          </p:nvPr>
        </p:nvSpPr>
        <p:spPr>
          <a:xfrm>
            <a:off x="1160644" y="1882305"/>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线性回归模型的定义</a:t>
            </a:r>
            <a:endParaRPr lang="zh-CN" altLang="en-US" sz="2000" spc="150">
              <a:solidFill>
                <a:schemeClr val="tx1">
                  <a:lumMod val="85000"/>
                  <a:lumOff val="15000"/>
                </a:schemeClr>
              </a:solidFill>
              <a:latin typeface="+mn-ea"/>
              <a:sym typeface="+mn-ea"/>
            </a:endParaRPr>
          </a:p>
        </p:txBody>
      </p:sp>
      <p:sp>
        <p:nvSpPr>
          <p:cNvPr id="1049402" name="矩形 39"/>
          <p:cNvSpPr/>
          <p:nvPr>
            <p:custDataLst>
              <p:tags r:id="rId5"/>
            </p:custDataLst>
          </p:nvPr>
        </p:nvSpPr>
        <p:spPr>
          <a:xfrm>
            <a:off x="972714" y="3249126"/>
            <a:ext cx="4918093" cy="124158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04" name="矩形 5"/>
          <p:cNvSpPr/>
          <p:nvPr>
            <p:custDataLst>
              <p:tags r:id="rId6"/>
            </p:custDataLst>
          </p:nvPr>
        </p:nvSpPr>
        <p:spPr>
          <a:xfrm>
            <a:off x="608400" y="3249126"/>
            <a:ext cx="177667" cy="124158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06" name="文本框 41"/>
          <p:cNvSpPr txBox="1"/>
          <p:nvPr>
            <p:custDataLst>
              <p:tags r:id="rId7"/>
            </p:custDataLst>
          </p:nvPr>
        </p:nvSpPr>
        <p:spPr>
          <a:xfrm>
            <a:off x="1160644" y="3356240"/>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线性回归模型的假设条件</a:t>
            </a:r>
            <a:endParaRPr lang="zh-CN" altLang="en-US" sz="2000" spc="150">
              <a:solidFill>
                <a:schemeClr val="tx1">
                  <a:lumMod val="85000"/>
                  <a:lumOff val="15000"/>
                </a:schemeClr>
              </a:solidFill>
              <a:latin typeface="+mn-ea"/>
              <a:sym typeface="+mn-ea"/>
            </a:endParaRPr>
          </a:p>
        </p:txBody>
      </p:sp>
      <p:sp>
        <p:nvSpPr>
          <p:cNvPr id="1049408" name="矩形 12"/>
          <p:cNvSpPr/>
          <p:nvPr>
            <p:custDataLst>
              <p:tags r:id="rId8"/>
            </p:custDataLst>
          </p:nvPr>
        </p:nvSpPr>
        <p:spPr>
          <a:xfrm>
            <a:off x="972714" y="4723060"/>
            <a:ext cx="4918093" cy="124158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10" name="矩形 17"/>
          <p:cNvSpPr/>
          <p:nvPr>
            <p:custDataLst>
              <p:tags r:id="rId9"/>
            </p:custDataLst>
          </p:nvPr>
        </p:nvSpPr>
        <p:spPr>
          <a:xfrm>
            <a:off x="608400" y="4723060"/>
            <a:ext cx="177667" cy="124158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12" name="文本框 19"/>
          <p:cNvSpPr txBox="1"/>
          <p:nvPr>
            <p:custDataLst>
              <p:tags r:id="rId10"/>
            </p:custDataLst>
          </p:nvPr>
        </p:nvSpPr>
        <p:spPr>
          <a:xfrm>
            <a:off x="1160644" y="4830174"/>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线性回归模型的参数估计方法</a:t>
            </a:r>
            <a:endParaRPr lang="zh-CN" altLang="en-US" sz="2000" spc="150">
              <a:solidFill>
                <a:schemeClr val="tx1">
                  <a:lumMod val="85000"/>
                  <a:lumOff val="15000"/>
                </a:schemeClr>
              </a:solidFill>
              <a:latin typeface="+mn-ea"/>
              <a:sym typeface="+mn-ea"/>
            </a:endParaRPr>
          </a:p>
        </p:txBody>
      </p:sp>
      <p:sp>
        <p:nvSpPr>
          <p:cNvPr id="1049414" name="矩形 49"/>
          <p:cNvSpPr/>
          <p:nvPr>
            <p:custDataLst>
              <p:tags r:id="rId11"/>
            </p:custDataLst>
          </p:nvPr>
        </p:nvSpPr>
        <p:spPr>
          <a:xfrm>
            <a:off x="6659355" y="1775192"/>
            <a:ext cx="4918093" cy="124158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16" name="矩形 26"/>
          <p:cNvSpPr/>
          <p:nvPr>
            <p:custDataLst>
              <p:tags r:id="rId12"/>
            </p:custDataLst>
          </p:nvPr>
        </p:nvSpPr>
        <p:spPr>
          <a:xfrm>
            <a:off x="6295041" y="1775192"/>
            <a:ext cx="177667" cy="124158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18" name="文本框 27"/>
          <p:cNvSpPr txBox="1"/>
          <p:nvPr>
            <p:custDataLst>
              <p:tags r:id="rId13"/>
            </p:custDataLst>
          </p:nvPr>
        </p:nvSpPr>
        <p:spPr>
          <a:xfrm>
            <a:off x="6847285" y="1882305"/>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线性回归模型的检验方法</a:t>
            </a:r>
            <a:endParaRPr lang="zh-CN" altLang="en-US" sz="2000" spc="150">
              <a:solidFill>
                <a:schemeClr val="tx1">
                  <a:lumMod val="85000"/>
                  <a:lumOff val="15000"/>
                </a:schemeClr>
              </a:solidFill>
              <a:latin typeface="+mn-ea"/>
              <a:sym typeface="+mn-ea"/>
            </a:endParaRPr>
          </a:p>
        </p:txBody>
      </p:sp>
      <p:sp>
        <p:nvSpPr>
          <p:cNvPr id="1049420" name="矩形 64"/>
          <p:cNvSpPr/>
          <p:nvPr>
            <p:custDataLst>
              <p:tags r:id="rId14"/>
            </p:custDataLst>
          </p:nvPr>
        </p:nvSpPr>
        <p:spPr>
          <a:xfrm>
            <a:off x="6659355" y="3249126"/>
            <a:ext cx="4918093" cy="1241586"/>
          </a:xfrm>
          <a:prstGeom prst="rect">
            <a:avLst/>
          </a:prstGeom>
          <a:solidFill>
            <a:schemeClr val="accent5">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22" name="矩形 65"/>
          <p:cNvSpPr/>
          <p:nvPr>
            <p:custDataLst>
              <p:tags r:id="rId15"/>
            </p:custDataLst>
          </p:nvPr>
        </p:nvSpPr>
        <p:spPr>
          <a:xfrm>
            <a:off x="6295041" y="3249126"/>
            <a:ext cx="177667" cy="1241586"/>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24" name="文本框 66"/>
          <p:cNvSpPr txBox="1"/>
          <p:nvPr>
            <p:custDataLst>
              <p:tags r:id="rId16"/>
            </p:custDataLst>
          </p:nvPr>
        </p:nvSpPr>
        <p:spPr>
          <a:xfrm>
            <a:off x="6847285" y="3356240"/>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线性回归模型的应用实例</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464" name="标题 2"/>
          <p:cNvSpPr>
            <a:spLocks noGrp="1"/>
          </p:cNvSpPr>
          <p:nvPr>
            <p:ph type="title" idx="1"/>
          </p:nvPr>
        </p:nvSpPr>
        <p:spPr/>
        <p:txBody>
          <a:bodyPr>
            <a:normAutofit fontScale="96875"/>
          </a:bodyPr>
          <a:lstStyle/>
          <a:p>
            <a:r>
              <a:rPr lang="zh-CN" altLang="en-US"/>
              <a:t>多元线性回归模型</a:t>
            </a:r>
            <a:endParaRPr lang="zh-CN" altLang="en-US"/>
          </a:p>
        </p:txBody>
      </p:sp>
      <p:cxnSp>
        <p:nvCxnSpPr>
          <p:cNvPr id="3145753" name="直接连接符 3"/>
          <p:cNvCxnSpPr/>
          <p:nvPr>
            <p:custDataLst>
              <p:tags r:id="rId2"/>
            </p:custDataLst>
          </p:nvPr>
        </p:nvCxnSpPr>
        <p:spPr>
          <a:xfrm flipH="1">
            <a:off x="3069534" y="2072228"/>
            <a:ext cx="0" cy="2591078"/>
          </a:xfrm>
          <a:prstGeom prst="line">
            <a:avLst/>
          </a:prstGeom>
          <a:ln w="19050">
            <a:gradFill>
              <a:gsLst>
                <a:gs pos="10000">
                  <a:schemeClr val="accent1">
                    <a:alpha val="0"/>
                  </a:schemeClr>
                </a:gs>
                <a:gs pos="50000">
                  <a:schemeClr val="accent1">
                    <a:alpha val="50000"/>
                  </a:schemeClr>
                </a:gs>
                <a:gs pos="90000">
                  <a:schemeClr val="accent1">
                    <a:alpha val="0"/>
                  </a:schemeClr>
                </a:gs>
              </a:gsLst>
              <a:lin ang="16200000" scaled="1"/>
            </a:gradFill>
          </a:ln>
        </p:spPr>
        <p:style>
          <a:lnRef idx="2">
            <a:schemeClr val="accent1"/>
          </a:lnRef>
          <a:fillRef idx="0">
            <a:srgbClr val="FFFFFF"/>
          </a:fillRef>
          <a:effectRef idx="0">
            <a:srgbClr val="FFFFFF"/>
          </a:effectRef>
          <a:fontRef idx="minor">
            <a:schemeClr val="tx1"/>
          </a:fontRef>
        </p:style>
      </p:cxnSp>
      <p:cxnSp>
        <p:nvCxnSpPr>
          <p:cNvPr id="3145755" name="直接连接符 6"/>
          <p:cNvCxnSpPr/>
          <p:nvPr>
            <p:custDataLst>
              <p:tags r:id="rId3"/>
            </p:custDataLst>
          </p:nvPr>
        </p:nvCxnSpPr>
        <p:spPr>
          <a:xfrm flipH="1">
            <a:off x="6066037" y="2072228"/>
            <a:ext cx="0" cy="2591078"/>
          </a:xfrm>
          <a:prstGeom prst="line">
            <a:avLst/>
          </a:prstGeom>
          <a:ln w="19050">
            <a:gradFill>
              <a:gsLst>
                <a:gs pos="10000">
                  <a:schemeClr val="accent1">
                    <a:alpha val="0"/>
                  </a:schemeClr>
                </a:gs>
                <a:gs pos="50000">
                  <a:schemeClr val="accent1">
                    <a:alpha val="50000"/>
                  </a:schemeClr>
                </a:gs>
                <a:gs pos="90000">
                  <a:schemeClr val="accent1">
                    <a:alpha val="0"/>
                  </a:schemeClr>
                </a:gs>
              </a:gsLst>
              <a:lin ang="16200000" scaled="1"/>
            </a:gradFill>
          </a:ln>
        </p:spPr>
        <p:style>
          <a:lnRef idx="2">
            <a:schemeClr val="accent1"/>
          </a:lnRef>
          <a:fillRef idx="0">
            <a:srgbClr val="FFFFFF"/>
          </a:fillRef>
          <a:effectRef idx="0">
            <a:srgbClr val="FFFFFF"/>
          </a:effectRef>
          <a:fontRef idx="minor">
            <a:schemeClr val="tx1"/>
          </a:fontRef>
        </p:style>
      </p:cxnSp>
      <p:cxnSp>
        <p:nvCxnSpPr>
          <p:cNvPr id="3145757" name="直接连接符 7"/>
          <p:cNvCxnSpPr/>
          <p:nvPr>
            <p:custDataLst>
              <p:tags r:id="rId4"/>
            </p:custDataLst>
          </p:nvPr>
        </p:nvCxnSpPr>
        <p:spPr>
          <a:xfrm flipH="1">
            <a:off x="9062539" y="2072228"/>
            <a:ext cx="0" cy="2591078"/>
          </a:xfrm>
          <a:prstGeom prst="line">
            <a:avLst/>
          </a:prstGeom>
          <a:ln w="19050">
            <a:gradFill>
              <a:gsLst>
                <a:gs pos="10000">
                  <a:schemeClr val="accent1">
                    <a:alpha val="0"/>
                  </a:schemeClr>
                </a:gs>
                <a:gs pos="50000">
                  <a:schemeClr val="accent1">
                    <a:alpha val="50000"/>
                  </a:schemeClr>
                </a:gs>
                <a:gs pos="90000">
                  <a:schemeClr val="accent1">
                    <a:alpha val="0"/>
                  </a:schemeClr>
                </a:gs>
              </a:gsLst>
              <a:lin ang="16200000" scaled="1"/>
            </a:gradFill>
          </a:ln>
        </p:spPr>
        <p:style>
          <a:lnRef idx="2">
            <a:schemeClr val="accent1"/>
          </a:lnRef>
          <a:fillRef idx="0">
            <a:srgbClr val="FFFFFF"/>
          </a:fillRef>
          <a:effectRef idx="0">
            <a:srgbClr val="FFFFFF"/>
          </a:effectRef>
          <a:fontRef idx="minor">
            <a:schemeClr val="tx1"/>
          </a:fontRef>
        </p:style>
      </p:cxnSp>
      <p:sp>
        <p:nvSpPr>
          <p:cNvPr id="1049466" name="标题 22"/>
          <p:cNvSpPr>
            <a:spLocks noGrp="1"/>
          </p:cNvSpPr>
          <p:nvPr>
            <p:custDataLst>
              <p:tags r:id="rId5"/>
            </p:custDataLst>
          </p:nvPr>
        </p:nvSpPr>
        <p:spPr>
          <a:xfrm>
            <a:off x="3550976" y="1932539"/>
            <a:ext cx="2141473" cy="1229917"/>
          </a:xfrm>
          <a:prstGeom prst="rect">
            <a:avLst/>
          </a:prstGeom>
        </p:spPr>
        <p:txBody>
          <a:bodyPr vert="horz" wrap="square" lIns="90000" tIns="46800" rIns="90000" bIns="46800" rtlCol="0" anchor="b" anchorCtr="0">
            <a:normAutofit/>
          </a:bodyPr>
          <a:lstStyle>
            <a:defPPr>
              <a:defRPr lang="zh-CN"/>
            </a:defPPr>
            <a:lvl1pPr marL="0" algn="ctr" defTabSz="914400" rtl="0" eaLnBrk="1" fontAlgn="auto" latinLnBrk="0" hangingPunct="1">
              <a:lnSpc>
                <a:spcPct val="100000"/>
              </a:lnSpc>
              <a:spcBef>
                <a:spcPct val="0"/>
              </a:spcBef>
              <a:buNone/>
              <a:defRPr sz="6000" b="1" u="none" strike="noStrike" kern="1200" cap="none" spc="300" normalizeH="0" baseline="0">
                <a:solidFill>
                  <a:schemeClr val="tx1">
                    <a:lumMod val="85000"/>
                    <a:lumOff val="15000"/>
                  </a:schemeClr>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800">
                <a:solidFill>
                  <a:schemeClr val="accent1"/>
                </a:solidFill>
              </a:rPr>
              <a:t>单击添加标题</a:t>
            </a:r>
            <a:endParaRPr lang="zh-CN" altLang="en-US" sz="1800">
              <a:solidFill>
                <a:schemeClr val="accent1"/>
              </a:solidFill>
            </a:endParaRPr>
          </a:p>
        </p:txBody>
      </p:sp>
      <p:sp>
        <p:nvSpPr>
          <p:cNvPr id="1049468" name="正文"/>
          <p:cNvSpPr txBox="1"/>
          <p:nvPr>
            <p:custDataLst>
              <p:tags r:id="rId6"/>
            </p:custDataLst>
          </p:nvPr>
        </p:nvSpPr>
        <p:spPr>
          <a:xfrm>
            <a:off x="3550976" y="3265762"/>
            <a:ext cx="2141473" cy="2541699"/>
          </a:xfrm>
          <a:prstGeom prst="rect">
            <a:avLst/>
          </a:prstGeom>
          <a:noFill/>
        </p:spPr>
        <p:txBody>
          <a:bodyPr wrap="square" lIns="0" tIns="0" rIns="0" bIns="46990" rtlCol="0" anchor="t" anchorCtr="0">
            <a:normAutofit/>
          </a:bodyPr>
          <a:lstStyle>
            <a:defPPr>
              <a:defRPr lang="zh-CN"/>
            </a:defPPr>
            <a:lvl1pPr marL="0" lvl="0" algn="ctr" defTabSz="914400" rtl="0" eaLnBrk="1" latinLnBrk="0" hangingPunct="1">
              <a:lnSpc>
                <a:spcPct val="130000"/>
              </a:lnSpc>
              <a:buClrTx/>
              <a:buSzTx/>
              <a:buFontTx/>
              <a:defRPr sz="1200" kern="1200" spc="150">
                <a:solidFill>
                  <a:schemeClr val="tx1">
                    <a:lumMod val="65000"/>
                    <a:lumOff val="35000"/>
                  </a:schemeClr>
                </a:solidFill>
                <a:latin typeface="+mn-ea"/>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ym typeface="+mn-ea"/>
              </a:rPr>
              <a:t>假设：假设自变量与因变量之间存在线性关系。</a:t>
            </a:r>
            <a:endParaRPr lang="zh-CN" altLang="en-US">
              <a:sym typeface="+mn-ea"/>
            </a:endParaRPr>
          </a:p>
        </p:txBody>
      </p:sp>
      <p:sp>
        <p:nvSpPr>
          <p:cNvPr id="1049470" name="标题 22"/>
          <p:cNvSpPr>
            <a:spLocks noGrp="1"/>
          </p:cNvSpPr>
          <p:nvPr>
            <p:custDataLst>
              <p:tags r:id="rId7"/>
            </p:custDataLst>
          </p:nvPr>
        </p:nvSpPr>
        <p:spPr>
          <a:xfrm>
            <a:off x="9436127" y="1932539"/>
            <a:ext cx="2141473" cy="1229917"/>
          </a:xfrm>
          <a:prstGeom prst="rect">
            <a:avLst/>
          </a:prstGeom>
        </p:spPr>
        <p:txBody>
          <a:bodyPr vert="horz" wrap="square" lIns="90000" tIns="46800" rIns="90000" bIns="46800" rtlCol="0" anchor="b" anchorCtr="0">
            <a:normAutofit/>
          </a:bodyPr>
          <a:lstStyle>
            <a:defPPr>
              <a:defRPr lang="zh-CN"/>
            </a:defPPr>
            <a:lvl1pPr marL="0" algn="ctr" defTabSz="914400" rtl="0" eaLnBrk="1" fontAlgn="auto" latinLnBrk="0" hangingPunct="1">
              <a:lnSpc>
                <a:spcPct val="100000"/>
              </a:lnSpc>
              <a:spcBef>
                <a:spcPct val="0"/>
              </a:spcBef>
              <a:buNone/>
              <a:defRPr sz="6000" b="1" u="none" strike="noStrike" kern="1200" cap="none" spc="300" normalizeH="0" baseline="0">
                <a:solidFill>
                  <a:schemeClr val="tx1">
                    <a:lumMod val="85000"/>
                    <a:lumOff val="15000"/>
                  </a:schemeClr>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800">
                <a:solidFill>
                  <a:schemeClr val="accent1"/>
                </a:solidFill>
                <a:latin typeface="+mj-ea"/>
              </a:rPr>
              <a:t>单击添加标题</a:t>
            </a:r>
            <a:endParaRPr lang="zh-CN" altLang="en-US" sz="1800">
              <a:solidFill>
                <a:schemeClr val="accent1"/>
              </a:solidFill>
              <a:latin typeface="+mj-ea"/>
            </a:endParaRPr>
          </a:p>
        </p:txBody>
      </p:sp>
      <p:sp>
        <p:nvSpPr>
          <p:cNvPr id="1049472" name="正文"/>
          <p:cNvSpPr txBox="1"/>
          <p:nvPr>
            <p:custDataLst>
              <p:tags r:id="rId8"/>
            </p:custDataLst>
          </p:nvPr>
        </p:nvSpPr>
        <p:spPr>
          <a:xfrm>
            <a:off x="9436127" y="3266411"/>
            <a:ext cx="2141473" cy="2541050"/>
          </a:xfrm>
          <a:prstGeom prst="rect">
            <a:avLst/>
          </a:prstGeom>
          <a:noFill/>
        </p:spPr>
        <p:txBody>
          <a:bodyPr wrap="square" lIns="0" tIns="0" rIns="0" bIns="46990" rtlCol="0" anchor="t" anchorCtr="0">
            <a:normAutofit/>
          </a:bodyPr>
          <a:lstStyle>
            <a:defPPr>
              <a:defRPr lang="zh-CN"/>
            </a:defPPr>
            <a:lvl1pPr marL="0" lvl="0" algn="ctr" defTabSz="914400" rtl="0" eaLnBrk="1" latinLnBrk="0" hangingPunct="1">
              <a:lnSpc>
                <a:spcPct val="130000"/>
              </a:lnSpc>
              <a:buClrTx/>
              <a:buSzTx/>
              <a:buFontTx/>
              <a:defRPr sz="1200" kern="1200" spc="150">
                <a:solidFill>
                  <a:schemeClr val="tx1">
                    <a:lumMod val="65000"/>
                    <a:lumOff val="35000"/>
                  </a:schemeClr>
                </a:solidFill>
                <a:latin typeface="+mn-ea"/>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ym typeface="+mn-ea"/>
              </a:rPr>
              <a:t>应用：多元线性回归模型广泛应用于社会科学、经济学、医学等领域，用于分析多个自变量对因变量的影响。</a:t>
            </a:r>
            <a:endParaRPr lang="zh-CN" altLang="en-US">
              <a:sym typeface="+mn-ea"/>
            </a:endParaRPr>
          </a:p>
        </p:txBody>
      </p:sp>
      <p:sp>
        <p:nvSpPr>
          <p:cNvPr id="1049474" name="标题 22"/>
          <p:cNvSpPr>
            <a:spLocks noGrp="1"/>
          </p:cNvSpPr>
          <p:nvPr>
            <p:custDataLst>
              <p:tags r:id="rId9"/>
            </p:custDataLst>
          </p:nvPr>
        </p:nvSpPr>
        <p:spPr>
          <a:xfrm>
            <a:off x="6493552" y="1932539"/>
            <a:ext cx="2141473" cy="1229917"/>
          </a:xfrm>
          <a:prstGeom prst="rect">
            <a:avLst/>
          </a:prstGeom>
        </p:spPr>
        <p:txBody>
          <a:bodyPr vert="horz" wrap="square" lIns="90000" tIns="46800" rIns="90000" bIns="46800" rtlCol="0" anchor="b" anchorCtr="0">
            <a:normAutofit/>
          </a:bodyPr>
          <a:lstStyle>
            <a:defPPr>
              <a:defRPr lang="zh-CN"/>
            </a:defPPr>
            <a:lvl1pPr marL="0" algn="ctr" defTabSz="914400" rtl="0" eaLnBrk="1" fontAlgn="auto" latinLnBrk="0" hangingPunct="1">
              <a:lnSpc>
                <a:spcPct val="100000"/>
              </a:lnSpc>
              <a:spcBef>
                <a:spcPct val="0"/>
              </a:spcBef>
              <a:buNone/>
              <a:defRPr sz="6000" b="1" u="none" strike="noStrike" kern="1200" cap="none" spc="300" normalizeH="0" baseline="0">
                <a:solidFill>
                  <a:schemeClr val="tx1">
                    <a:lumMod val="85000"/>
                    <a:lumOff val="15000"/>
                  </a:schemeClr>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800">
                <a:solidFill>
                  <a:schemeClr val="accent1"/>
                </a:solidFill>
                <a:latin typeface="+mj-ea"/>
              </a:rPr>
              <a:t>单击添加标题</a:t>
            </a:r>
            <a:endParaRPr lang="zh-CN" altLang="en-US" sz="1800">
              <a:solidFill>
                <a:schemeClr val="accent1"/>
              </a:solidFill>
              <a:latin typeface="+mj-ea"/>
            </a:endParaRPr>
          </a:p>
        </p:txBody>
      </p:sp>
      <p:sp>
        <p:nvSpPr>
          <p:cNvPr id="1049476" name="正文"/>
          <p:cNvSpPr txBox="1"/>
          <p:nvPr>
            <p:custDataLst>
              <p:tags r:id="rId10"/>
            </p:custDataLst>
          </p:nvPr>
        </p:nvSpPr>
        <p:spPr>
          <a:xfrm>
            <a:off x="6493552" y="3266411"/>
            <a:ext cx="2141473" cy="2541050"/>
          </a:xfrm>
          <a:prstGeom prst="rect">
            <a:avLst/>
          </a:prstGeom>
          <a:noFill/>
        </p:spPr>
        <p:txBody>
          <a:bodyPr wrap="square" lIns="0" tIns="0" rIns="0" bIns="46990" rtlCol="0" anchor="t" anchorCtr="0">
            <a:normAutofit/>
          </a:bodyPr>
          <a:lstStyle>
            <a:defPPr>
              <a:defRPr lang="zh-CN"/>
            </a:defPPr>
            <a:lvl1pPr marL="0" lvl="0" algn="ctr" defTabSz="914400" rtl="0" eaLnBrk="1" latinLnBrk="0" hangingPunct="1">
              <a:lnSpc>
                <a:spcPct val="130000"/>
              </a:lnSpc>
              <a:buClrTx/>
              <a:buSzTx/>
              <a:buFontTx/>
              <a:defRPr sz="1200" kern="1200" spc="150">
                <a:solidFill>
                  <a:schemeClr val="tx1">
                    <a:lumMod val="65000"/>
                    <a:lumOff val="35000"/>
                  </a:schemeClr>
                </a:solidFill>
                <a:latin typeface="+mn-ea"/>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ym typeface="+mn-ea"/>
              </a:rPr>
              <a:t>模型：多元线性回归模型的一般形式为y=β0+β1x1+β2x2+...+βnxn+ε，其中y为因变量，x1,x2,...,xn为自变量，β0,β1,...,βn为回归系数，ε为随机误差。</a:t>
            </a:r>
            <a:endParaRPr lang="zh-CN" altLang="en-US">
              <a:sym typeface="+mn-ea"/>
            </a:endParaRPr>
          </a:p>
        </p:txBody>
      </p:sp>
      <p:sp>
        <p:nvSpPr>
          <p:cNvPr id="1049478" name="正文"/>
          <p:cNvSpPr txBox="1"/>
          <p:nvPr>
            <p:custDataLst>
              <p:tags r:id="rId11"/>
            </p:custDataLst>
          </p:nvPr>
        </p:nvSpPr>
        <p:spPr>
          <a:xfrm>
            <a:off x="608400" y="3265762"/>
            <a:ext cx="2141473" cy="2541699"/>
          </a:xfrm>
          <a:prstGeom prst="rect">
            <a:avLst/>
          </a:prstGeom>
          <a:noFill/>
        </p:spPr>
        <p:txBody>
          <a:bodyPr wrap="square" lIns="0" tIns="0" rIns="0" bIns="46990" rtlCol="0" anchor="t" anchorCtr="0">
            <a:normAutofit/>
          </a:bodyPr>
          <a:lstStyle>
            <a:defPPr>
              <a:defRPr lang="zh-CN"/>
            </a:defPPr>
            <a:lvl1pPr marL="0" lvl="0" algn="ctr" defTabSz="914400" rtl="0" eaLnBrk="1" latinLnBrk="0" hangingPunct="1">
              <a:lnSpc>
                <a:spcPct val="130000"/>
              </a:lnSpc>
              <a:buClrTx/>
              <a:buSzTx/>
              <a:buFontTx/>
              <a:defRPr sz="1200" kern="1200" spc="150">
                <a:solidFill>
                  <a:schemeClr val="tx1">
                    <a:lumMod val="65000"/>
                    <a:lumOff val="35000"/>
                  </a:schemeClr>
                </a:solidFill>
                <a:latin typeface="+mn-ea"/>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ym typeface="+mn-ea"/>
              </a:rPr>
              <a:t>概念：多元线性回归模型是一种用于分析多个自变量与因变量之间关系的统计模型。</a:t>
            </a:r>
            <a:endParaRPr lang="zh-CN" altLang="en-US">
              <a:sym typeface="+mn-ea"/>
            </a:endParaRPr>
          </a:p>
        </p:txBody>
      </p:sp>
      <p:sp>
        <p:nvSpPr>
          <p:cNvPr id="1049480" name="标题 22"/>
          <p:cNvSpPr>
            <a:spLocks noGrp="1"/>
          </p:cNvSpPr>
          <p:nvPr>
            <p:custDataLst>
              <p:tags r:id="rId12"/>
            </p:custDataLst>
          </p:nvPr>
        </p:nvSpPr>
        <p:spPr>
          <a:xfrm>
            <a:off x="608400" y="1932539"/>
            <a:ext cx="2141473" cy="1229917"/>
          </a:xfrm>
          <a:prstGeom prst="rect">
            <a:avLst/>
          </a:prstGeom>
        </p:spPr>
        <p:txBody>
          <a:bodyPr vert="horz" wrap="square" lIns="90000" tIns="46800" rIns="90000" bIns="46800" rtlCol="0" anchor="b" anchorCtr="0">
            <a:normAutofit/>
          </a:bodyPr>
          <a:lstStyle>
            <a:defPPr>
              <a:defRPr lang="zh-CN"/>
            </a:defPPr>
            <a:lvl1pPr marL="0" algn="ctr" defTabSz="914400" rtl="0" eaLnBrk="1" fontAlgn="auto" latinLnBrk="0" hangingPunct="1">
              <a:lnSpc>
                <a:spcPct val="100000"/>
              </a:lnSpc>
              <a:spcBef>
                <a:spcPct val="0"/>
              </a:spcBef>
              <a:buNone/>
              <a:defRPr sz="6000" b="1" u="none" strike="noStrike" kern="1200" cap="none" spc="300" normalizeH="0" baseline="0">
                <a:solidFill>
                  <a:schemeClr val="tx1">
                    <a:lumMod val="85000"/>
                    <a:lumOff val="15000"/>
                  </a:schemeClr>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800">
                <a:solidFill>
                  <a:schemeClr val="accent1"/>
                </a:solidFill>
              </a:rPr>
              <a:t>单击添加标题</a:t>
            </a:r>
            <a:endParaRPr lang="zh-CN" altLang="en-US" sz="1800">
              <a:solidFill>
                <a:schemeClr val="accent1"/>
              </a:solidFil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520" name="标题 2"/>
          <p:cNvSpPr>
            <a:spLocks noGrp="1"/>
          </p:cNvSpPr>
          <p:nvPr>
            <p:ph type="title" idx="1"/>
          </p:nvPr>
        </p:nvSpPr>
        <p:spPr/>
        <p:txBody>
          <a:bodyPr>
            <a:normAutofit fontScale="96875"/>
          </a:bodyPr>
          <a:lstStyle/>
          <a:p>
            <a:r>
              <a:rPr lang="zh-CN" altLang="en-US"/>
              <a:t>非线性回归模型</a:t>
            </a:r>
            <a:endParaRPr lang="zh-CN" altLang="en-US"/>
          </a:p>
        </p:txBody>
      </p:sp>
      <p:sp>
        <p:nvSpPr>
          <p:cNvPr id="1049522"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概念：非线性回归模型是一种用于描述因变量与自变量之间非线性关系的统计模型。</a:t>
            </a:r>
            <a:endParaRPr lang="zh-CN" altLang="en-US" sz="1200" spc="150">
              <a:solidFill>
                <a:schemeClr val="tx1">
                  <a:lumMod val="65000"/>
                  <a:lumOff val="35000"/>
                </a:schemeClr>
              </a:solidFill>
              <a:latin typeface="+mn-ea"/>
              <a:sym typeface="+mn-ea"/>
            </a:endParaRPr>
          </a:p>
        </p:txBody>
      </p:sp>
      <p:sp>
        <p:nvSpPr>
          <p:cNvPr id="1049524"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特点：非线性回归模型具有非线性、多变量、高维等特点。</a:t>
            </a:r>
            <a:endParaRPr lang="zh-CN" altLang="en-US" sz="1200" spc="150">
              <a:solidFill>
                <a:schemeClr val="tx1">
                  <a:lumMod val="65000"/>
                  <a:lumOff val="35000"/>
                </a:schemeClr>
              </a:solidFill>
              <a:latin typeface="+mn-ea"/>
              <a:sym typeface="+mn-ea"/>
            </a:endParaRPr>
          </a:p>
        </p:txBody>
      </p:sp>
      <p:sp>
        <p:nvSpPr>
          <p:cNvPr id="1049526"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应用：非线性回归模型广泛应用于经济学、生物学、医学等领域。</a:t>
            </a:r>
            <a:endParaRPr lang="zh-CN" altLang="en-US" sz="1200" spc="150">
              <a:solidFill>
                <a:schemeClr val="tx1">
                  <a:lumMod val="65000"/>
                  <a:lumOff val="35000"/>
                </a:schemeClr>
              </a:solidFill>
              <a:latin typeface="+mn-ea"/>
              <a:sym typeface="+mn-ea"/>
            </a:endParaRPr>
          </a:p>
        </p:txBody>
      </p:sp>
      <p:sp>
        <p:nvSpPr>
          <p:cNvPr id="1049528"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学习方法：非线性回归模型的学习方法包括最小二乘法、梯度下降法、牛顿法等。</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568" name="文本占位符 6"/>
          <p:cNvSpPr>
            <a:spLocks noGrp="1"/>
          </p:cNvSpPr>
          <p:nvPr>
            <p:ph type="body" idx="2"/>
            <p:custDataLst>
              <p:tags r:id="rId2"/>
            </p:custDataLst>
          </p:nvPr>
        </p:nvSpPr>
        <p:spPr/>
        <p:txBody>
          <a:bodyPr>
            <a:normAutofit fontScale="98333" lnSpcReduction="10000"/>
          </a:bodyPr>
          <a:lstStyle/>
          <a:p>
            <a:r>
              <a:rPr lang="zh-CN" altLang="en-US">
                <a:latin typeface="+mj-ea"/>
                <a:ea typeface="+mj-ea"/>
              </a:rPr>
              <a:t>04</a:t>
            </a:r>
            <a:endParaRPr lang="zh-CN" altLang="en-US">
              <a:latin typeface="+mj-ea"/>
              <a:ea typeface="+mj-ea"/>
            </a:endParaRPr>
          </a:p>
        </p:txBody>
      </p:sp>
      <p:sp>
        <p:nvSpPr>
          <p:cNvPr id="1049570" name="标题 7"/>
          <p:cNvSpPr>
            <a:spLocks noGrp="1"/>
          </p:cNvSpPr>
          <p:nvPr>
            <p:ph type="title" idx="1"/>
            <p:custDataLst>
              <p:tags r:id="rId3"/>
            </p:custDataLst>
          </p:nvPr>
        </p:nvSpPr>
        <p:spPr/>
        <p:txBody>
          <a:bodyPr/>
          <a:lstStyle/>
          <a:p>
            <a:r>
              <a:rPr lang="zh-CN" altLang="en-US"/>
              <a:t>教学方法</a:t>
            </a:r>
            <a:endParaRPr lang="zh-CN" altLang="en-US"/>
          </a:p>
        </p:txBody>
      </p:sp>
    </p:spTree>
    <p:custDataLst>
      <p:tags r:id="rId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626" name="标题 2"/>
          <p:cNvSpPr>
            <a:spLocks noGrp="1"/>
          </p:cNvSpPr>
          <p:nvPr>
            <p:ph type="title" idx="1"/>
          </p:nvPr>
        </p:nvSpPr>
        <p:spPr/>
        <p:txBody>
          <a:bodyPr>
            <a:normAutofit fontScale="96875"/>
          </a:bodyPr>
          <a:lstStyle/>
          <a:p>
            <a:r>
              <a:rPr lang="zh-CN" altLang="en-US"/>
              <a:t>案例分析法</a:t>
            </a:r>
            <a:endParaRPr lang="zh-CN" altLang="en-US"/>
          </a:p>
        </p:txBody>
      </p:sp>
      <p:sp>
        <p:nvSpPr>
          <p:cNvPr id="1049628"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30"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32"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34"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36"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9"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638"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40"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42"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61"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644"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63"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65"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646"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48"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50"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67"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652"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69"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654"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71"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656"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658"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660"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662"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664"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案例选择：选择具有代表性的统计案例</a:t>
            </a:r>
            <a:endParaRPr lang="zh-CN" altLang="en-US" sz="1200" spc="150">
              <a:solidFill>
                <a:schemeClr val="tx1">
                  <a:lumMod val="65000"/>
                  <a:lumOff val="35000"/>
                </a:schemeClr>
              </a:solidFill>
              <a:latin typeface="+mn-ea"/>
              <a:sym typeface="+mn-ea"/>
            </a:endParaRPr>
          </a:p>
        </p:txBody>
      </p:sp>
      <p:sp>
        <p:nvSpPr>
          <p:cNvPr id="1049666"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案例总结：总结案例分析的结果，引导学生掌握回归分析的基本方法和技巧</a:t>
            </a:r>
            <a:endParaRPr lang="zh-CN" altLang="en-US" sz="1200" spc="150">
              <a:solidFill>
                <a:schemeClr val="tx1">
                  <a:lumMod val="65000"/>
                  <a:lumOff val="35000"/>
                </a:schemeClr>
              </a:solidFill>
              <a:latin typeface="+mn-ea"/>
              <a:sym typeface="+mn-ea"/>
            </a:endParaRPr>
          </a:p>
        </p:txBody>
      </p:sp>
      <p:sp>
        <p:nvSpPr>
          <p:cNvPr id="1049668"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案例讨论：组织学生进行案例讨论，提高学生的分析能力和解决问题的能力</a:t>
            </a:r>
            <a:endParaRPr lang="zh-CN" altLang="en-US" sz="1200" spc="150">
              <a:solidFill>
                <a:schemeClr val="tx1">
                  <a:lumMod val="65000"/>
                  <a:lumOff val="35000"/>
                </a:schemeClr>
              </a:solidFill>
              <a:latin typeface="+mn-ea"/>
              <a:sym typeface="+mn-ea"/>
            </a:endParaRPr>
          </a:p>
        </p:txBody>
      </p:sp>
      <p:sp>
        <p:nvSpPr>
          <p:cNvPr id="1049670"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fontScale="91667"/>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案例分析：对案例进行深入分析，理解其背后的统计原理</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710" name="标题 2"/>
          <p:cNvSpPr>
            <a:spLocks noGrp="1"/>
          </p:cNvSpPr>
          <p:nvPr>
            <p:ph type="title" idx="1"/>
          </p:nvPr>
        </p:nvSpPr>
        <p:spPr/>
        <p:txBody>
          <a:bodyPr>
            <a:normAutofit fontScale="96875"/>
          </a:bodyPr>
          <a:lstStyle/>
          <a:p>
            <a:r>
              <a:rPr lang="zh-CN" altLang="en-US"/>
              <a:t>小组讨论法</a:t>
            </a:r>
            <a:endParaRPr lang="zh-CN" altLang="en-US"/>
          </a:p>
        </p:txBody>
      </p:sp>
      <p:sp>
        <p:nvSpPr>
          <p:cNvPr id="1049712"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14"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16"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18"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20"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22"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24"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26"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2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目的：提高学生自主学习能力和团队协作能力</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73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注意事项：确保每个学生都有发言机会，鼓励学生提出不同观点</a:t>
            </a:r>
            <a:endParaRPr sz="2000" err="1">
              <a:solidFill>
                <a:schemeClr val="tx1">
                  <a:lumMod val="75000"/>
                  <a:lumOff val="25000"/>
                </a:schemeClr>
              </a:solidFill>
              <a:latin typeface="+mn-ea"/>
              <a:ea typeface="+mn-ea"/>
              <a:cs typeface="+mn-ea"/>
              <a:sym typeface="+mn-lt"/>
            </a:endParaRPr>
          </a:p>
        </p:txBody>
      </p:sp>
      <p:sp>
        <p:nvSpPr>
          <p:cNvPr id="1049732"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34"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36"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738"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40"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42"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44"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46"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4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效果：提高学生解决问题的能力，增强学生自信心</a:t>
            </a:r>
            <a:endParaRPr sz="2000" err="1">
              <a:solidFill>
                <a:schemeClr val="tx1">
                  <a:lumMod val="75000"/>
                  <a:lumOff val="25000"/>
                </a:schemeClr>
              </a:solidFill>
              <a:latin typeface="+mn-ea"/>
              <a:ea typeface="+mn-ea"/>
              <a:cs typeface="+mn-ea"/>
              <a:sym typeface="+mn-lt"/>
            </a:endParaRPr>
          </a:p>
        </p:txBody>
      </p:sp>
      <p:sp>
        <p:nvSpPr>
          <p:cNvPr id="104975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步骤：分组、讨论、汇报、点评</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https://d.book118.com/396113043120010031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i*2"/>
  <p:tag name="KSO_WM_UNIT_INDEX" val="2"/>
  <p:tag name="KSO_WM_UNIT_LAYERLEVEL" val="1"/>
  <p:tag name="KSO_WM_UNIT_SHADOW_SCHEMECOLOR_INDEX" val="14"/>
  <p:tag name="KSO_WM_UNIT_SHADOW_SCHEMECOLOR_INDEX_BRIGHTNESS" val="-0.5"/>
  <p:tag name="KSO_WM_UNIT_TEXT_FILL_FORE_SCHEMECOLOR_INDEX" val="2"/>
  <p:tag name="KSO_WM_UNIT_TEXT_FILL_FORE_SCHEMECOLOR_INDEX_BRIGHTNESS" val="0"/>
  <p:tag name="KSO_WM_UNIT_TEXT_FILL_TYPE"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i*3"/>
  <p:tag name="KSO_WM_UNIT_INDEX" val="3"/>
  <p:tag name="KSO_WM_UNIT_LAYERLEVEL" val="1"/>
  <p:tag name="KSO_WM_UNIT_SHADOW_SCHEMECOLOR_INDEX" val="14"/>
  <p:tag name="KSO_WM_UNIT_SHADOW_SCHEMECOLOR_INDEX_BRIGHTNESS" val="-0.5"/>
  <p:tag name="KSO_WM_UNIT_TEXT_FILL_FORE_SCHEMECOLOR_INDEX" val="2"/>
  <p:tag name="KSO_WM_UNIT_TEXT_FILL_FORE_SCHEMECOLOR_INDEX_BRIGHTNESS" val="0"/>
  <p:tag name="KSO_WM_UNIT_TEXT_FILL_TYPE"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1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4*i*1"/>
  <p:tag name="KSO_WM_UNIT_INDEX" val="1"/>
  <p:tag name="KSO_WM_UNIT_LAYERLEVEL" val="1"/>
  <p:tag name="KSO_WM_UNIT_SHADOW_SCHEMECOLOR_INDEX" val="14"/>
  <p:tag name="KSO_WM_UNIT_SHADOW_SCHEMECOLOR_INDEX_BRIGHTNESS" val="-0.5"/>
  <p:tag name="KSO_WM_UNIT_TEXT_FILL_FORE_SCHEMECOLOR_INDEX" val="2"/>
  <p:tag name="KSO_WM_UNIT_TEXT_FILL_FORE_SCHEMECOLOR_INDEX_BRIGHTNESS" val="0"/>
  <p:tag name="KSO_WM_UNIT_TEXT_FILL_TYPE"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4*i*2"/>
  <p:tag name="KSO_WM_UNIT_INDEX" val="2"/>
  <p:tag name="KSO_WM_UNIT_LAYERLEVEL" val="1"/>
  <p:tag name="KSO_WM_UNIT_SHADOW_SCHEMECOLOR_INDEX" val="14"/>
  <p:tag name="KSO_WM_UNIT_SHADOW_SCHEMECOLOR_INDEX_BRIGHTNESS" val="-0.5"/>
  <p:tag name="KSO_WM_UNIT_TEXT_FILL_FORE_SCHEMECOLOR_INDEX" val="2"/>
  <p:tag name="KSO_WM_UNIT_TEXT_FILL_FORE_SCHEMECOLOR_INDEX_BRIGHTNESS" val="0"/>
  <p:tag name="KSO_WM_UNIT_TEXT_FILL_TYPE"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6.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3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1*i*2"/>
  <p:tag name="KSO_WM_UNIT_INDEX" val="2"/>
  <p:tag name="KSO_WM_UNIT_LAYERLEVEL" val="1"/>
  <p:tag name="KSO_WM_UNIT_SHADOW_SCHEMECOLOR_INDEX" val="14"/>
  <p:tag name="KSO_WM_UNIT_SHADOW_SCHEMECOLOR_INDEX_BRIGHTNESS" val="-0.5"/>
  <p:tag name="KSO_WM_UNIT_TEXT_FILL_FORE_SCHEMECOLOR_INDEX" val="2"/>
  <p:tag name="KSO_WM_UNIT_TEXT_FILL_FORE_SCHEMECOLOR_INDEX_BRIGHTNESS" val="0"/>
  <p:tag name="KSO_WM_UNIT_TEXT_FILL_TYPE"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1*i*3"/>
  <p:tag name="KSO_WM_UNIT_INDEX" val="3"/>
  <p:tag name="KSO_WM_UNIT_LAYERLEVEL" val="1"/>
  <p:tag name="KSO_WM_UNIT_SHADOW_SCHEMECOLOR_INDEX" val="14"/>
  <p:tag name="KSO_WM_UNIT_SHADOW_SCHEMECOLOR_INDEX_BRIGHTNESS" val="-0.5"/>
  <p:tag name="KSO_WM_UNIT_TEXT_FILL_FORE_SCHEMECOLOR_INDEX" val="2"/>
  <p:tag name="KSO_WM_UNIT_TEXT_FILL_FORE_SCHEMECOLOR_INDEX_BRIGHTNESS" val="0"/>
  <p:tag name="KSO_WM_UNIT_TEXT_FILL_TYPE"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  YOU"/>
  <p:tag name="KSO_WM_UNIT_TYPE" val="a"/>
  <p:tag name="KSO_WM_UNIT_VALUE" val="10"/>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7.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_0**"/>
  <p:tag name="KSO_WM_UNIT_LAYERLEVEL" val="1"/>
</p:tagLst>
</file>

<file path=ppt/tags/tag98.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_0**"/>
  <p:tag name="KSO_WM_UNIT_LAYERLEVEL" val="1"/>
</p:tagLst>
</file>

<file path=ppt/tags/tag99.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314"/>
  <p:tag name="KSO_WM_TEMPLATE_MASTER_TYPE" val="0"/>
  <p:tag name="KSO_WM_TEMPLATE_SUBCATEGORY" val="29"/>
  <p:tag name="KSO_WM_TEMPLATE_THUMBS_INDEX" val="1、9"/>
</p:tagLst>
</file>

<file path=ppt/tags/tag100.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01.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0"/>
  <p:tag name="KSO_WM_UNIT_CONTENT_GROUP_TYPE" val="contentchip"/>
  <p:tag name="KSO_WM_UNIT_DIAGRAM_ISNUMVISUAL" val="0"/>
  <p:tag name="KSO_WM_UNIT_DIAGRAM_ISREFERUNIT" val="0"/>
  <p:tag name="KSO_WM_UNIT_HIGHLIGHT" val="0"/>
  <p:tag name="KSO_WM_UNIT_ID" val="custom20230314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02.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0"/>
  <p:tag name="KSO_WM_UNIT_CONTENT_GROUP_TYPE" val="contentchip"/>
  <p:tag name="KSO_WM_UNIT_DIAGRAM_ISNUMVISUAL" val="0"/>
  <p:tag name="KSO_WM_UNIT_DIAGRAM_ISREFERUNIT" val="0"/>
  <p:tag name="KSO_WM_UNIT_HIGHLIGHT" val="0"/>
  <p:tag name="KSO_WM_UNIT_ID" val="custom20230314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103.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0"/>
  <p:tag name="KSO_WM_UNIT_CONTENT_GROUP_TYPE" val="contentchip"/>
  <p:tag name="KSO_WM_UNIT_DIAGRAM_ISNUMVISUAL" val="0"/>
  <p:tag name="KSO_WM_UNIT_DIAGRAM_ISREFERUNIT" val="0"/>
  <p:tag name="KSO_WM_UNIT_HIGHLIGHT" val="0"/>
  <p:tag name="KSO_WM_UNIT_ID" val="custom20230314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04.xml><?xml version="1.0" encoding="utf-8"?>
<p:tagLst xmlns:p="http://schemas.openxmlformats.org/presentationml/2006/main">
  <p:tag name="KSO_WM_BEAUTIFY_FLAG" val="#wm#"/>
  <p:tag name="KSO_WM_SLIDE_CONTENT_AREA" val="{&quot;left&quot;:&quot;173.7&quot;,&quot;top&quot;:&quot;78.5&quot;,&quot;width&quot;:&quot;702.55&quot;,&quot;height&quot;:&quot;350.15&quot;}"/>
  <p:tag name="KSO_WM_SLIDE_ID" val="custom20230314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314"/>
  <p:tag name="KSO_WM_TEMPLATE_MASTER_TYPE" val="0"/>
  <p:tag name="KSO_WM_TEMPLATE_SUBCATEGORY" val="29"/>
  <p:tag name="KSO_WM_TEMPLATE_THUMBS_INDEX" val="1、9"/>
</p:tagLst>
</file>

<file path=ppt/tags/tag105.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0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0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5,&quot;colorType&quot;:1,&quot;foreColorIndex&quot;:14,&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6*l_h_i*1_1_1"/>
  <p:tag name="KSO_WM_UNIT_INDEX" val="1_1_1"/>
  <p:tag name="KSO_WM_UNIT_LAYERLEVEL" val="1_1_1"/>
  <p:tag name="KSO_WM_UNIT_TYPE" val="l_h_i"/>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6*l_h_i*1_1_2"/>
  <p:tag name="KSO_WM_UNIT_INDEX" val="1_1_2"/>
  <p:tag name="KSO_WM_UNIT_LAYERLEVEL" val="1_1_1"/>
  <p:tag name="KSO_WM_UNIT_PRESET_TEXT" val="01"/>
  <p:tag name="KSO_WM_UNIT_SUBTYPE" val="d"/>
  <p:tag name="KSO_WM_UNIT_TYPE" val="l_h_i"/>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6*l_h_a*1_1_1"/>
  <p:tag name="KSO_WM_UNIT_INDEX" val="1_1_1"/>
  <p:tag name="KSO_WM_UNIT_ISCONTENTSTITLE" val="0"/>
  <p:tag name="KSO_WM_UNIT_ISNUMDGMTITLE" val="0"/>
  <p:tag name="KSO_WM_UNIT_LAYERLEVEL" val="1_1_1"/>
  <p:tag name="KSO_WM_UNIT_NOCLEAR" val="0"/>
  <p:tag name="KSO_WM_UNIT_PRESET_TEXT" val="单击添加目录标题"/>
  <p:tag name="KSO_WM_UNIT_TYPE" val="l_h_a"/>
  <p:tag name="KSO_WM_UNIT_VALUE" val="10"/>
</p:tagLst>
</file>

<file path=ppt/tags/tag11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5,&quot;colorType&quot;:1,&quot;foreColorIndex&quot;:14,&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6*l_h_i*1_2_1"/>
  <p:tag name="KSO_WM_UNIT_INDEX" val="1_2_1"/>
  <p:tag name="KSO_WM_UNIT_LAYERLEVEL" val="1_1_1"/>
  <p:tag name="KSO_WM_UNIT_TYPE" val="l_h_i"/>
</p:tagLst>
</file>

<file path=ppt/tags/tag11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6*l_h_i*1_2_2"/>
  <p:tag name="KSO_WM_UNIT_INDEX" val="1_2_2"/>
  <p:tag name="KSO_WM_UNIT_LAYERLEVEL" val="1_1_1"/>
  <p:tag name="KSO_WM_UNIT_PRESET_TEXT" val="02"/>
  <p:tag name="KSO_WM_UNIT_SUBTYPE" val="d"/>
  <p:tag name="KSO_WM_UNIT_TYPE" val="l_h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6*l_h_a*1_2_1"/>
  <p:tag name="KSO_WM_UNIT_INDEX" val="1_2_1"/>
  <p:tag name="KSO_WM_UNIT_ISCONTENTSTITLE" val="0"/>
  <p:tag name="KSO_WM_UNIT_ISNUMDGMTITLE" val="0"/>
  <p:tag name="KSO_WM_UNIT_LAYERLEVEL" val="1_1_1"/>
  <p:tag name="KSO_WM_UNIT_NOCLEAR" val="0"/>
  <p:tag name="KSO_WM_UNIT_PRESET_TEXT" val="单击添加目录标题"/>
  <p:tag name="KSO_WM_UNIT_TYPE" val="l_h_a"/>
  <p:tag name="KSO_WM_UNIT_VALUE" val="10"/>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5,&quot;colorType&quot;:1,&quot;foreColorIndex&quot;:14,&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6*l_h_i*1_3_1"/>
  <p:tag name="KSO_WM_UNIT_INDEX" val="1_3_1"/>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6*l_h_i*1_3_2"/>
  <p:tag name="KSO_WM_UNIT_INDEX" val="1_3_2"/>
  <p:tag name="KSO_WM_UNIT_LAYERLEVEL" val="1_1_1"/>
  <p:tag name="KSO_WM_UNIT_PRESET_TEXT" val="03"/>
  <p:tag name="KSO_WM_UNIT_SUBTYPE" val="d"/>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6*l_h_a*1_3_1"/>
  <p:tag name="KSO_WM_UNIT_INDEX" val="1_3_1"/>
  <p:tag name="KSO_WM_UNIT_ISCONTENTSTITLE" val="0"/>
  <p:tag name="KSO_WM_UNIT_ISNUMDGMTITLE" val="0"/>
  <p:tag name="KSO_WM_UNIT_LAYERLEVEL" val="1_1_1"/>
  <p:tag name="KSO_WM_UNIT_NOCLEAR" val="0"/>
  <p:tag name="KSO_WM_UNIT_PRESET_TEXT" val="单击添加目录标题"/>
  <p:tag name="KSO_WM_UNIT_TYPE" val="l_h_a"/>
  <p:tag name="KSO_WM_UNIT_VALUE" val="10"/>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5,&quot;colorType&quot;:1,&quot;foreColorIndex&quot;:14,&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6*l_h_i*1_4_1"/>
  <p:tag name="KSO_WM_UNIT_INDEX" val="1_4_1"/>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6*l_h_i*1_4_2"/>
  <p:tag name="KSO_WM_UNIT_INDEX" val="1_4_2"/>
  <p:tag name="KSO_WM_UNIT_LAYERLEVEL" val="1_1_1"/>
  <p:tag name="KSO_WM_UNIT_PRESET_TEXT" val="04"/>
  <p:tag name="KSO_WM_UNIT_SUBTYPE" val="d"/>
  <p:tag name="KSO_WM_UNIT_TYPE" val="l_h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6*l_h_a*1_4_1"/>
  <p:tag name="KSO_WM_UNIT_INDEX" val="1_4_1"/>
  <p:tag name="KSO_WM_UNIT_ISCONTENTSTITLE" val="0"/>
  <p:tag name="KSO_WM_UNIT_ISNUMDGMTITLE" val="0"/>
  <p:tag name="KSO_WM_UNIT_LAYERLEVEL" val="1_1_1"/>
  <p:tag name="KSO_WM_UNIT_NOCLEAR" val="0"/>
  <p:tag name="KSO_WM_UNIT_PRESET_TEXT" val="单击添加目录标题"/>
  <p:tag name="KSO_WM_UNIT_TYPE" val="l_h_a"/>
  <p:tag name="KSO_WM_UNIT_VALUE" val="10"/>
</p:tagLst>
</file>

<file path=ppt/tags/tag11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5,&quot;colorType&quot;:1,&quot;foreColorIndex&quot;:14,&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6*l_h_i*1_5_1"/>
  <p:tag name="KSO_WM_UNIT_INDEX" val="1_5_1"/>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6*l_h_i*1_5_2"/>
  <p:tag name="KSO_WM_UNIT_INDEX" val="1_5_2"/>
  <p:tag name="KSO_WM_UNIT_LAYERLEVEL" val="1_1_1"/>
  <p:tag name="KSO_WM_UNIT_PRESET_TEXT" val="05"/>
  <p:tag name="KSO_WM_UNIT_SUBTYPE" val="d"/>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6*l_h_a*1_5_1"/>
  <p:tag name="KSO_WM_UNIT_INDEX" val="1_5_1"/>
  <p:tag name="KSO_WM_UNIT_ISCONTENTSTITLE" val="0"/>
  <p:tag name="KSO_WM_UNIT_ISNUMDGMTITLE" val="0"/>
  <p:tag name="KSO_WM_UNIT_LAYERLEVEL" val="1_1_1"/>
  <p:tag name="KSO_WM_UNIT_NOCLEAR" val="0"/>
  <p:tag name="KSO_WM_UNIT_PRESET_TEXT" val="单击添加目录标题"/>
  <p:tag name="KSO_WM_UNIT_TYPE" val="l_h_a"/>
  <p:tag name="KSO_WM_UNIT_VALUE" val="10"/>
</p:tagLst>
</file>

<file path=ppt/tags/tag12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5,&quot;colorType&quot;:1,&quot;foreColorIndex&quot;:14,&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6*l_h_i*1_6_1"/>
  <p:tag name="KSO_WM_UNIT_INDEX" val="1_6_1"/>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6*l_h_i*1_6_2"/>
  <p:tag name="KSO_WM_UNIT_INDEX" val="1_6_2"/>
  <p:tag name="KSO_WM_UNIT_LAYERLEVEL" val="1_1_1"/>
  <p:tag name="KSO_WM_UNIT_PRESET_TEXT" val="06"/>
  <p:tag name="KSO_WM_UNIT_SUBTYPE" val="d"/>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6*l_h_a*1_6_1"/>
  <p:tag name="KSO_WM_UNIT_INDEX" val="1_6_1"/>
  <p:tag name="KSO_WM_UNIT_ISCONTENTSTITLE" val="0"/>
  <p:tag name="KSO_WM_UNIT_ISNUMDGMTITLE" val="0"/>
  <p:tag name="KSO_WM_UNIT_LAYERLEVEL" val="1_1_1"/>
  <p:tag name="KSO_WM_UNIT_NOCLEAR" val="0"/>
  <p:tag name="KSO_WM_UNIT_PRESET_TEXT" val="单击添加目录标题"/>
  <p:tag name="KSO_WM_UNIT_TYPE" val="l_h_a"/>
  <p:tag name="KSO_WM_UNIT_VALUE" val="10"/>
</p:tagLst>
</file>

<file path=ppt/tags/tag125.xml><?xml version="1.0" encoding="utf-8"?>
<p:tagLst xmlns:p="http://schemas.openxmlformats.org/presentationml/2006/main">
  <p:tag name="KSO_WM_BEAUTIFY_FLAG" val="#wm#"/>
  <p:tag name="KSO_WM_DIAGRAM_GROUP_CODE" val="l1-1"/>
  <p:tag name="KSO_WM_SLIDE_DIAGTYPE" val="l"/>
  <p:tag name="KSO_WM_SLIDE_ID" val="custom20230314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314"/>
  <p:tag name="KSO_WM_TEMPLATE_MASTER_TYPE" val="0"/>
  <p:tag name="KSO_WM_TEMPLATE_SUBCATEGORY" val="29"/>
</p:tagLst>
</file>

<file path=ppt/tags/tag126.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1"/>
  <p:tag name="KSO_WM_UNIT_DIAGRAM_ISNUMVISUAL" val="0"/>
  <p:tag name="KSO_WM_UNIT_DIAGRAM_ISREFERUNIT" val="0"/>
  <p:tag name="KSO_WM_UNIT_HIGHLIGHT" val="0"/>
  <p:tag name="KSO_WM_UNIT_ID" val="custom20230314_7*e*1"/>
  <p:tag name="KSO_WM_UNIT_INDEX" val="1"/>
  <p:tag name="KSO_WM_UNIT_LAYERLEVEL" val="1"/>
  <p:tag name="KSO_WM_UNIT_NOCLEAR" val="0"/>
  <p:tag name="KSO_WM_UNIT_PRESET_TEXT" val="01"/>
  <p:tag name="KSO_WM_UNIT_TYPE" val="e"/>
  <p:tag name="KSO_WM_UNIT_VALUE" val="6"/>
</p:tagLst>
</file>

<file path=ppt/tags/tag127.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0"/>
  <p:tag name="KSO_WM_UNIT_CONTENT_GROUP_TYPE" val="contentchip"/>
  <p:tag name="KSO_WM_UNIT_DIAGRAM_ISNUMVISUAL" val="0"/>
  <p:tag name="KSO_WM_UNIT_DIAGRAM_ISREFERUNIT" val="0"/>
  <p:tag name="KSO_WM_UNIT_HIGHLIGHT" val="0"/>
  <p:tag name="KSO_WM_UNIT_ID" val="custom20230314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28.xml><?xml version="1.0" encoding="utf-8"?>
<p:tagLst xmlns:p="http://schemas.openxmlformats.org/presentationml/2006/main">
  <p:tag name="KSO_WM_BEAUTIFY_FLAG" val="#wm#"/>
  <p:tag name="KSO_WM_SLIDE_CONTENT_AREA" val="{&quot;left&quot;:&quot;504.35&quot;,&quot;top&quot;:&quot;139.2&quot;,&quot;width&quot;:&quot;435.7&quot;,&quot;height&quot;:&quot;210&quot;}"/>
  <p:tag name="KSO_WM_SLIDE_ID" val="custom202303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14"/>
  <p:tag name="KSO_WM_TEMPLATE_MASTER_TYPE" val="0"/>
  <p:tag name="KSO_WM_TEMPLATE_SUBCATEGORY" val="29"/>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1"/>
  <p:tag name="KSO_WM_UNIT_DIAGRAM_ISNUMVISUAL" val="0"/>
  <p:tag name="KSO_WM_UNIT_DIAGRAM_ISREFERUNIT" val="0"/>
  <p:tag name="KSO_WM_UNIT_HIGHLIGHT" val="0"/>
  <p:tag name="KSO_WM_UNIT_ID" val="custom20230314_7*e*1"/>
  <p:tag name="KSO_WM_UNIT_INDEX" val="1"/>
  <p:tag name="KSO_WM_UNIT_LAYERLEVEL" val="1"/>
  <p:tag name="KSO_WM_UNIT_NOCLEAR" val="0"/>
  <p:tag name="KSO_WM_UNIT_PRESET_TEXT" val="02"/>
  <p:tag name="KSO_WM_UNIT_TYPE" val="e"/>
  <p:tag name="KSO_WM_UNIT_VALUE" val="6"/>
</p:tagLst>
</file>

<file path=ppt/tags/tag130.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0"/>
  <p:tag name="KSO_WM_UNIT_CONTENT_GROUP_TYPE" val="contentchip"/>
  <p:tag name="KSO_WM_UNIT_DIAGRAM_ISNUMVISUAL" val="0"/>
  <p:tag name="KSO_WM_UNIT_DIAGRAM_ISREFERUNIT" val="0"/>
  <p:tag name="KSO_WM_UNIT_HIGHLIGHT" val="0"/>
  <p:tag name="KSO_WM_UNIT_ID" val="custom20230314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31.xml><?xml version="1.0" encoding="utf-8"?>
<p:tagLst xmlns:p="http://schemas.openxmlformats.org/presentationml/2006/main">
  <p:tag name="KSO_WM_BEAUTIFY_FLAG" val="#wm#"/>
  <p:tag name="KSO_WM_SLIDE_CONTENT_AREA" val="{&quot;left&quot;:&quot;504.35&quot;,&quot;top&quot;:&quot;139.2&quot;,&quot;width&quot;:&quot;435.7&quot;,&quot;height&quot;:&quot;210&quot;}"/>
  <p:tag name="KSO_WM_SLIDE_ID" val="custom202303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14"/>
  <p:tag name="KSO_WM_TEMPLATE_MASTER_TYPE" val="0"/>
  <p:tag name="KSO_WM_TEMPLATE_SUBCATEGORY" val="29"/>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134.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37.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40.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43.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2.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1"/>
  <p:tag name="KSO_WM_UNIT_DIAGRAM_ISNUMVISUAL" val="0"/>
  <p:tag name="KSO_WM_UNIT_DIAGRAM_ISREFERUNIT" val="0"/>
  <p:tag name="KSO_WM_UNIT_HIGHLIGHT" val="0"/>
  <p:tag name="KSO_WM_UNIT_ID" val="custom20230314_7*e*1"/>
  <p:tag name="KSO_WM_UNIT_INDEX" val="1"/>
  <p:tag name="KSO_WM_UNIT_LAYERLEVEL" val="1"/>
  <p:tag name="KSO_WM_UNIT_NOCLEAR" val="0"/>
  <p:tag name="KSO_WM_UNIT_PRESET_TEXT" val="03"/>
  <p:tag name="KSO_WM_UNIT_TYPE" val="e"/>
  <p:tag name="KSO_WM_UNIT_VALUE" val="6"/>
</p:tagLst>
</file>

<file path=ppt/tags/tag183.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0"/>
  <p:tag name="KSO_WM_UNIT_CONTENT_GROUP_TYPE" val="contentchip"/>
  <p:tag name="KSO_WM_UNIT_DIAGRAM_ISNUMVISUAL" val="0"/>
  <p:tag name="KSO_WM_UNIT_DIAGRAM_ISREFERUNIT" val="0"/>
  <p:tag name="KSO_WM_UNIT_HIGHLIGHT" val="0"/>
  <p:tag name="KSO_WM_UNIT_ID" val="custom20230314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84.xml><?xml version="1.0" encoding="utf-8"?>
<p:tagLst xmlns:p="http://schemas.openxmlformats.org/presentationml/2006/main">
  <p:tag name="KSO_WM_BEAUTIFY_FLAG" val="#wm#"/>
  <p:tag name="KSO_WM_SLIDE_CONTENT_AREA" val="{&quot;left&quot;:&quot;504.35&quot;,&quot;top&quot;:&quot;139.2&quot;,&quot;width&quot;:&quot;435.7&quot;,&quot;height&quot;:&quot;210&quot;}"/>
  <p:tag name="KSO_WM_SLIDE_ID" val="custom202303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14"/>
  <p:tag name="KSO_WM_TEMPLATE_MASTER_TYPE" val="0"/>
  <p:tag name="KSO_WM_TEMPLATE_SUBCATEGORY" val="29"/>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9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4*l_h_i*1_1_1"/>
  <p:tag name="KSO_WM_UNIT_INDEX" val="1_1_1"/>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4*l_h_i*1_1_2"/>
  <p:tag name="KSO_WM_UNIT_INDEX" val="1_1_2"/>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4*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4*l_h_i*1_2_1"/>
  <p:tag name="KSO_WM_UNIT_INDEX" val="1_2_1"/>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4*l_h_i*1_2_2"/>
  <p:tag name="KSO_WM_UNIT_INDEX" val="1_2_2"/>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4*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4*l_h_i*1_3_1"/>
  <p:tag name="KSO_WM_UNIT_INDEX" val="1_3_1"/>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4*l_h_i*1_3_2"/>
  <p:tag name="KSO_WM_UNIT_INDEX" val="1_3_2"/>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4*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4*l_h_i*1_4_1"/>
  <p:tag name="KSO_WM_UNIT_INDEX" val="1_4_1"/>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4*l_h_i*1_4_2"/>
  <p:tag name="KSO_WM_UNIT_INDEX" val="1_4_2"/>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4*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9,&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HIGHLIGHT" val="0"/>
  <p:tag name="KSO_WM_UNIT_ID" val="diagram20231320_4*l_h_i*1_5_1"/>
  <p:tag name="KSO_WM_UNIT_INDEX" val="1_5_1"/>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HIGHLIGHT" val="0"/>
  <p:tag name="KSO_WM_UNIT_ID" val="diagram20231320_4*l_h_i*1_5_2"/>
  <p:tag name="KSO_WM_UNIT_INDEX" val="1_5_2"/>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4*l_h_f*1_5_1"/>
  <p:tag name="KSO_WM_UNIT_INDEX" val="1_5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10000000149011612,&quot;transparency&quot;:1},{&quot;brightness&quot;:0,&quot;colorType&quot;:1,&quot;foreColorIndex&quot;:5,&quot;pos&quot;:0.5,&quot;transparency&quot;:0.5},{&quot;brightness&quot;:0,&quot;colorType&quot;:1,&quot;foreColorIndex&quot;:5,&quot;pos&quot;:0.899999976158142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8.2,&quot;width&quot;:869.5}"/>
  <p:tag name="KSO_WM_TAG_VERSION" val="3.0"/>
  <p:tag name="KSO_WM_TEMPLATE_CATEGORY" val="diagram"/>
  <p:tag name="KSO_WM_TEMPLATE_INDEX" val="20231098"/>
  <p:tag name="KSO_WM_UNIT_COMPATIBLE" val="0"/>
  <p:tag name="KSO_WM_UNIT_DIAGRAM_ISNUMVISUAL" val="0"/>
  <p:tag name="KSO_WM_UNIT_DIAGRAM_ISREFERUNIT" val="0"/>
  <p:tag name="KSO_WM_UNIT_HIGHLIGHT" val="0"/>
  <p:tag name="KSO_WM_UNIT_ID" val="diagram20231098_3*l_h_i*1_2_1"/>
  <p:tag name="KSO_WM_UNIT_INDEX" val="1_2_1"/>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10000000149011612,&quot;transparency&quot;:1},{&quot;brightness&quot;:0,&quot;colorType&quot;:1,&quot;foreColorIndex&quot;:5,&quot;pos&quot;:0.5,&quot;transparency&quot;:0.5},{&quot;brightness&quot;:0,&quot;colorType&quot;:1,&quot;foreColorIndex&quot;:5,&quot;pos&quot;:0.899999976158142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8.2,&quot;width&quot;:869.5}"/>
  <p:tag name="KSO_WM_TAG_VERSION" val="3.0"/>
  <p:tag name="KSO_WM_TEMPLATE_CATEGORY" val="diagram"/>
  <p:tag name="KSO_WM_TEMPLATE_INDEX" val="20231098"/>
  <p:tag name="KSO_WM_UNIT_COMPATIBLE" val="0"/>
  <p:tag name="KSO_WM_UNIT_DIAGRAM_ISNUMVISUAL" val="0"/>
  <p:tag name="KSO_WM_UNIT_DIAGRAM_ISREFERUNIT" val="0"/>
  <p:tag name="KSO_WM_UNIT_HIGHLIGHT" val="0"/>
  <p:tag name="KSO_WM_UNIT_ID" val="diagram20231098_3*l_h_i*1_3_1"/>
  <p:tag name="KSO_WM_UNIT_INDEX" val="1_3_1"/>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10000000149011612,&quot;transparency&quot;:1},{&quot;brightness&quot;:0,&quot;colorType&quot;:1,&quot;foreColorIndex&quot;:5,&quot;pos&quot;:0.5,&quot;transparency&quot;:0.5},{&quot;brightness&quot;:0,&quot;colorType&quot;:1,&quot;foreColorIndex&quot;:5,&quot;pos&quot;:0.899999976158142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8.2,&quot;width&quot;:869.5}"/>
  <p:tag name="KSO_WM_TAG_VERSION" val="3.0"/>
  <p:tag name="KSO_WM_TEMPLATE_CATEGORY" val="diagram"/>
  <p:tag name="KSO_WM_TEMPLATE_INDEX" val="20231098"/>
  <p:tag name="KSO_WM_UNIT_COMPATIBLE" val="0"/>
  <p:tag name="KSO_WM_UNIT_DIAGRAM_ISNUMVISUAL" val="0"/>
  <p:tag name="KSO_WM_UNIT_DIAGRAM_ISREFERUNIT" val="0"/>
  <p:tag name="KSO_WM_UNIT_HIGHLIGHT" val="0"/>
  <p:tag name="KSO_WM_UNIT_ID" val="diagram20231098_3*l_h_i*1_4_1"/>
  <p:tag name="KSO_WM_UNIT_INDEX" val="1_4_1"/>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8.2,&quot;width&quot;:869.5}"/>
  <p:tag name="KSO_WM_TAG_VERSION" val="3.0"/>
  <p:tag name="KSO_WM_TEMPLATE_CATEGORY" val="diagram"/>
  <p:tag name="KSO_WM_TEMPLATE_INDEX" val="20231098"/>
  <p:tag name="KSO_WM_UNIT_COMPATIBLE" val="0"/>
  <p:tag name="KSO_WM_UNIT_DIAGRAM_ISNUMVISUAL" val="0"/>
  <p:tag name="KSO_WM_UNIT_DIAGRAM_ISREFERUNIT" val="0"/>
  <p:tag name="KSO_WM_UNIT_HIGHLIGHT" val="0"/>
  <p:tag name="KSO_WM_UNIT_ID" val="diagram20231098_3*l_h_a*1_2_1"/>
  <p:tag name="KSO_WM_UNIT_INDEX" val="1_2_1"/>
  <p:tag name="KSO_WM_UNIT_ISCONTENTSTITLE" val="0"/>
  <p:tag name="KSO_WM_UNIT_ISNUMDGMTITLE" val="0"/>
  <p:tag name="KSO_WM_UNIT_LAYERLEVEL" val="1_1_1"/>
  <p:tag name="KSO_WM_UNIT_NOCLEAR" val="0"/>
  <p:tag name="KSO_WM_UNIT_PRESET_TEXT" val="单击添加标题"/>
  <p:tag name="KSO_WM_UNIT_PRESET_TEXT_INDEX" val="0"/>
  <p:tag name="KSO_WM_UNIT_PRESET_TEXT_LEN" val="0"/>
  <p:tag name="KSO_WM_UNIT_TEXT_FILL_FORE_SCHEMECOLOR_INDEX" val="5"/>
  <p:tag name="KSO_WM_UNIT_TEXT_FILL_FORE_SCHEMECOLOR_INDEX_BRIGHTNESS" val="0"/>
  <p:tag name="KSO_WM_UNIT_TEXT_FILL_TYPE" val="1"/>
  <p:tag name="KSO_WM_UNIT_TYPE" val="l_h_a"/>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8.2,&quot;width&quot;:869.5}"/>
  <p:tag name="KSO_WM_TAG_VERSION" val="3.0"/>
  <p:tag name="KSO_WM_TEMPLATE_CATEGORY" val="diagram"/>
  <p:tag name="KSO_WM_TEMPLATE_INDEX" val="20231098"/>
  <p:tag name="KSO_WM_UNIT_COMPATIBLE" val="0"/>
  <p:tag name="KSO_WM_UNIT_DIAGRAM_ISNUMVISUAL" val="0"/>
  <p:tag name="KSO_WM_UNIT_DIAGRAM_ISREFERUNIT" val="0"/>
  <p:tag name="KSO_WM_UNIT_HIGHLIGHT" val="0"/>
  <p:tag name="KSO_WM_UNIT_ID" val="diagram20231098_3*l_h_f*1_2_1"/>
  <p:tag name="KSO_WM_UNIT_INDEX" val="1_2_1"/>
  <p:tag name="KSO_WM_UNIT_LAYERLEVEL" val="1_1_1"/>
  <p:tag name="KSO_WM_UNIT_NOCLEAR" val="0"/>
  <p:tag name="KSO_WM_UNIT_PRESET_TEXT" val="此处输入你的正文，文字是您思想提炼请尽量言简意赅的阐述观点"/>
  <p:tag name="KSO_WM_UNIT_SUBTYPE" val="a"/>
  <p:tag name="KSO_WM_UNIT_TEXT_FILL_FORE_SCHEMECOLOR_INDEX_BRIGHTNESS" val="0.35"/>
  <p:tag name="KSO_WM_UNIT_TEXT_FILL_TYPE" val="1"/>
  <p:tag name="KSO_WM_UNIT_TYPE" val="l_h_f"/>
  <p:tag name="KSO_WM_UNIT_VALUE" val="60"/>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8.2,&quot;width&quot;:869.5}"/>
  <p:tag name="KSO_WM_TAG_VERSION" val="3.0"/>
  <p:tag name="KSO_WM_TEMPLATE_CATEGORY" val="diagram"/>
  <p:tag name="KSO_WM_TEMPLATE_INDEX" val="20231098"/>
  <p:tag name="KSO_WM_UNIT_COMPATIBLE" val="0"/>
  <p:tag name="KSO_WM_UNIT_DIAGRAM_ISNUMVISUAL" val="0"/>
  <p:tag name="KSO_WM_UNIT_DIAGRAM_ISREFERUNIT" val="0"/>
  <p:tag name="KSO_WM_UNIT_HIGHLIGHT" val="0"/>
  <p:tag name="KSO_WM_UNIT_ID" val="diagram20231098_3*l_h_a*1_4_1"/>
  <p:tag name="KSO_WM_UNIT_INDEX" val="1_4_1"/>
  <p:tag name="KSO_WM_UNIT_ISCONTENTSTITLE" val="0"/>
  <p:tag name="KSO_WM_UNIT_ISNUMDGMTITLE" val="0"/>
  <p:tag name="KSO_WM_UNIT_LAYERLEVEL" val="1_1_1"/>
  <p:tag name="KSO_WM_UNIT_NOCLEAR" val="0"/>
  <p:tag name="KSO_WM_UNIT_PRESET_TEXT" val="单击添加标题"/>
  <p:tag name="KSO_WM_UNIT_PRESET_TEXT_INDEX" val="0"/>
  <p:tag name="KSO_WM_UNIT_PRESET_TEXT_LEN" val="0"/>
  <p:tag name="KSO_WM_UNIT_TEXT_FILL_FORE_SCHEMECOLOR_INDEX" val="5"/>
  <p:tag name="KSO_WM_UNIT_TEXT_FILL_FORE_SCHEMECOLOR_INDEX_BRIGHTNESS" val="0"/>
  <p:tag name="KSO_WM_UNIT_TEXT_FILL_TYPE" val="1"/>
  <p:tag name="KSO_WM_UNIT_TYPE" val="l_h_a"/>
  <p:tag name="KSO_WM_UNIT_VALUE" val="32"/>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8.2,&quot;width&quot;:869.5}"/>
  <p:tag name="KSO_WM_TAG_VERSION" val="3.0"/>
  <p:tag name="KSO_WM_TEMPLATE_CATEGORY" val="diagram"/>
  <p:tag name="KSO_WM_TEMPLATE_INDEX" val="20231098"/>
  <p:tag name="KSO_WM_UNIT_COMPATIBLE" val="0"/>
  <p:tag name="KSO_WM_UNIT_DIAGRAM_ISNUMVISUAL" val="0"/>
  <p:tag name="KSO_WM_UNIT_DIAGRAM_ISREFERUNIT" val="0"/>
  <p:tag name="KSO_WM_UNIT_HIGHLIGHT" val="0"/>
  <p:tag name="KSO_WM_UNIT_ID" val="diagram20231098_3*l_h_f*1_4_1"/>
  <p:tag name="KSO_WM_UNIT_INDEX" val="1_4_1"/>
  <p:tag name="KSO_WM_UNIT_LAYERLEVEL" val="1_1_1"/>
  <p:tag name="KSO_WM_UNIT_NOCLEAR" val="0"/>
  <p:tag name="KSO_WM_UNIT_PRESET_TEXT" val="此处输入你的正文，文字是您思想提炼请尽量言简意赅的阐述观点"/>
  <p:tag name="KSO_WM_UNIT_SUBTYPE" val="a"/>
  <p:tag name="KSO_WM_UNIT_TEXT_FILL_FORE_SCHEMECOLOR_INDEX_BRIGHTNESS" val="0.35"/>
  <p:tag name="KSO_WM_UNIT_TEXT_FILL_TYPE" val="1"/>
  <p:tag name="KSO_WM_UNIT_TYPE" val="l_h_f"/>
  <p:tag name="KSO_WM_UNIT_VALUE" val="60"/>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8.2,&quot;width&quot;:869.5}"/>
  <p:tag name="KSO_WM_TAG_VERSION" val="3.0"/>
  <p:tag name="KSO_WM_TEMPLATE_CATEGORY" val="diagram"/>
  <p:tag name="KSO_WM_TEMPLATE_INDEX" val="20231098"/>
  <p:tag name="KSO_WM_UNIT_COMPATIBLE" val="0"/>
  <p:tag name="KSO_WM_UNIT_DIAGRAM_ISNUMVISUAL" val="0"/>
  <p:tag name="KSO_WM_UNIT_DIAGRAM_ISREFERUNIT" val="0"/>
  <p:tag name="KSO_WM_UNIT_HIGHLIGHT" val="0"/>
  <p:tag name="KSO_WM_UNIT_ID" val="diagram20231098_3*l_h_a*1_3_1"/>
  <p:tag name="KSO_WM_UNIT_INDEX" val="1_3_1"/>
  <p:tag name="KSO_WM_UNIT_ISCONTENTSTITLE" val="0"/>
  <p:tag name="KSO_WM_UNIT_ISNUMDGMTITLE" val="0"/>
  <p:tag name="KSO_WM_UNIT_LAYERLEVEL" val="1_1_1"/>
  <p:tag name="KSO_WM_UNIT_NOCLEAR" val="0"/>
  <p:tag name="KSO_WM_UNIT_PRESET_TEXT" val="单击添加标题"/>
  <p:tag name="KSO_WM_UNIT_PRESET_TEXT_INDEX" val="0"/>
  <p:tag name="KSO_WM_UNIT_PRESET_TEXT_LEN" val="0"/>
  <p:tag name="KSO_WM_UNIT_TEXT_FILL_FORE_SCHEMECOLOR_INDEX" val="5"/>
  <p:tag name="KSO_WM_UNIT_TEXT_FILL_FORE_SCHEMECOLOR_INDEX_BRIGHTNESS" val="0"/>
  <p:tag name="KSO_WM_UNIT_TEXT_FILL_TYPE" val="1"/>
  <p:tag name="KSO_WM_UNIT_TYPE" val="l_h_a"/>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8.2,&quot;width&quot;:869.5}"/>
  <p:tag name="KSO_WM_TAG_VERSION" val="3.0"/>
  <p:tag name="KSO_WM_TEMPLATE_CATEGORY" val="diagram"/>
  <p:tag name="KSO_WM_TEMPLATE_INDEX" val="20231098"/>
  <p:tag name="KSO_WM_UNIT_COMPATIBLE" val="0"/>
  <p:tag name="KSO_WM_UNIT_DIAGRAM_ISNUMVISUAL" val="0"/>
  <p:tag name="KSO_WM_UNIT_DIAGRAM_ISREFERUNIT" val="0"/>
  <p:tag name="KSO_WM_UNIT_HIGHLIGHT" val="0"/>
  <p:tag name="KSO_WM_UNIT_ID" val="diagram20231098_3*l_h_f*1_3_1"/>
  <p:tag name="KSO_WM_UNIT_INDEX" val="1_3_1"/>
  <p:tag name="KSO_WM_UNIT_LAYERLEVEL" val="1_1_1"/>
  <p:tag name="KSO_WM_UNIT_NOCLEAR" val="0"/>
  <p:tag name="KSO_WM_UNIT_PRESET_TEXT" val="此处输入你的正文，文字是您思想提炼请尽量言简意赅的阐述观点"/>
  <p:tag name="KSO_WM_UNIT_SUBTYPE" val="a"/>
  <p:tag name="KSO_WM_UNIT_TEXT_FILL_FORE_SCHEMECOLOR_INDEX_BRIGHTNESS" val="0.35"/>
  <p:tag name="KSO_WM_UNIT_TEXT_FILL_TYPE" val="1"/>
  <p:tag name="KSO_WM_UNIT_TYPE" val="l_h_f"/>
  <p:tag name="KSO_WM_UNIT_VALUE" val="60"/>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8.2,&quot;width&quot;:869.5}"/>
  <p:tag name="KSO_WM_TAG_VERSION" val="3.0"/>
  <p:tag name="KSO_WM_TEMPLATE_CATEGORY" val="diagram"/>
  <p:tag name="KSO_WM_TEMPLATE_INDEX" val="20231098"/>
  <p:tag name="KSO_WM_UNIT_COMPATIBLE" val="0"/>
  <p:tag name="KSO_WM_UNIT_DIAGRAM_ISNUMVISUAL" val="0"/>
  <p:tag name="KSO_WM_UNIT_DIAGRAM_ISREFERUNIT" val="0"/>
  <p:tag name="KSO_WM_UNIT_HIGHLIGHT" val="0"/>
  <p:tag name="KSO_WM_UNIT_ID" val="diagram20231098_3*l_h_f*1_1_1"/>
  <p:tag name="KSO_WM_UNIT_INDEX" val="1_1_1"/>
  <p:tag name="KSO_WM_UNIT_LAYERLEVEL" val="1_1_1"/>
  <p:tag name="KSO_WM_UNIT_NOCLEAR" val="0"/>
  <p:tag name="KSO_WM_UNIT_PRESET_TEXT" val="此处输入你的正文，文字是您思想提炼请尽量言简意赅的阐述观点"/>
  <p:tag name="KSO_WM_UNIT_SUBTYPE" val="a"/>
  <p:tag name="KSO_WM_UNIT_TEXT_FILL_FORE_SCHEMECOLOR_INDEX_BRIGHTNESS" val="0.35"/>
  <p:tag name="KSO_WM_UNIT_TEXT_FILL_TYPE" val="1"/>
  <p:tag name="KSO_WM_UNIT_TYPE" val="l_h_f"/>
  <p:tag name="KSO_WM_UNIT_VALUE" val="60"/>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8.2,&quot;width&quot;:869.5}"/>
  <p:tag name="KSO_WM_TAG_VERSION" val="3.0"/>
  <p:tag name="KSO_WM_TEMPLATE_CATEGORY" val="diagram"/>
  <p:tag name="KSO_WM_TEMPLATE_INDEX" val="20231098"/>
  <p:tag name="KSO_WM_UNIT_COMPATIBLE" val="0"/>
  <p:tag name="KSO_WM_UNIT_DIAGRAM_ISNUMVISUAL" val="0"/>
  <p:tag name="KSO_WM_UNIT_DIAGRAM_ISREFERUNIT" val="0"/>
  <p:tag name="KSO_WM_UNIT_HIGHLIGHT" val="0"/>
  <p:tag name="KSO_WM_UNIT_ID" val="diagram20231098_3*l_h_a*1_1_1"/>
  <p:tag name="KSO_WM_UNIT_INDEX" val="1_1_1"/>
  <p:tag name="KSO_WM_UNIT_ISCONTENTSTITLE" val="0"/>
  <p:tag name="KSO_WM_UNIT_ISNUMDGMTITLE" val="0"/>
  <p:tag name="KSO_WM_UNIT_LAYERLEVEL" val="1_1_1"/>
  <p:tag name="KSO_WM_UNIT_NOCLEAR" val="0"/>
  <p:tag name="KSO_WM_UNIT_PRESET_TEXT" val="单击添加标题"/>
  <p:tag name="KSO_WM_UNIT_PRESET_TEXT_INDEX" val="0"/>
  <p:tag name="KSO_WM_UNIT_PRESET_TEXT_LEN" val="0"/>
  <p:tag name="KSO_WM_UNIT_TEXT_FILL_FORE_SCHEMECOLOR_INDEX" val="5"/>
  <p:tag name="KSO_WM_UNIT_TEXT_FILL_FORE_SCHEMECOLOR_INDEX_BRIGHTNESS" val="0"/>
  <p:tag name="KSO_WM_UNIT_TEXT_FILL_TYPE" val="1"/>
  <p:tag name="KSO_WM_UNIT_TYPE" val="l_h_a"/>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23.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1"/>
  <p:tag name="KSO_WM_UNIT_DIAGRAM_ISNUMVISUAL" val="0"/>
  <p:tag name="KSO_WM_UNIT_DIAGRAM_ISREFERUNIT" val="0"/>
  <p:tag name="KSO_WM_UNIT_HIGHLIGHT" val="0"/>
  <p:tag name="KSO_WM_UNIT_ID" val="custom20230314_7*e*1"/>
  <p:tag name="KSO_WM_UNIT_INDEX" val="1"/>
  <p:tag name="KSO_WM_UNIT_LAYERLEVEL" val="1"/>
  <p:tag name="KSO_WM_UNIT_NOCLEAR" val="0"/>
  <p:tag name="KSO_WM_UNIT_PRESET_TEXT" val="04"/>
  <p:tag name="KSO_WM_UNIT_TYPE" val="e"/>
  <p:tag name="KSO_WM_UNIT_VALUE" val="6"/>
</p:tagLst>
</file>

<file path=ppt/tags/tag224.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0"/>
  <p:tag name="KSO_WM_UNIT_CONTENT_GROUP_TYPE" val="contentchip"/>
  <p:tag name="KSO_WM_UNIT_DIAGRAM_ISNUMVISUAL" val="0"/>
  <p:tag name="KSO_WM_UNIT_DIAGRAM_ISREFERUNIT" val="0"/>
  <p:tag name="KSO_WM_UNIT_HIGHLIGHT" val="0"/>
  <p:tag name="KSO_WM_UNIT_ID" val="custom20230314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25.xml><?xml version="1.0" encoding="utf-8"?>
<p:tagLst xmlns:p="http://schemas.openxmlformats.org/presentationml/2006/main">
  <p:tag name="KSO_WM_BEAUTIFY_FLAG" val="#wm#"/>
  <p:tag name="KSO_WM_SLIDE_CONTENT_AREA" val="{&quot;left&quot;:&quot;504.35&quot;,&quot;top&quot;:&quot;139.2&quot;,&quot;width&quot;:&quot;435.7&quot;,&quot;height&quot;:&quot;210&quot;}"/>
  <p:tag name="KSO_WM_SLIDE_ID" val="custom202303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14"/>
  <p:tag name="KSO_WM_TEMPLATE_MASTER_TYPE" val="0"/>
  <p:tag name="KSO_WM_TEMPLATE_SUBCATEGORY" val="29"/>
</p:tagLst>
</file>

<file path=ppt/tags/tag22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22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22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22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23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24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24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24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24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24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2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24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247.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248.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49.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250.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2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5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25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5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5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6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6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6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6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6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6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6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6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7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7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7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7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02">
      <a:dk1>
        <a:srgbClr val="000000"/>
      </a:dk1>
      <a:lt1>
        <a:srgbClr val="FFFFFF"/>
      </a:lt1>
      <a:dk2>
        <a:srgbClr val="011163"/>
      </a:dk2>
      <a:lt2>
        <a:srgbClr val="F3F5FF"/>
      </a:lt2>
      <a:accent1>
        <a:srgbClr val="4864FC"/>
      </a:accent1>
      <a:accent2>
        <a:srgbClr val="6C5EDE"/>
      </a:accent2>
      <a:accent3>
        <a:srgbClr val="9059BF"/>
      </a:accent3>
      <a:accent4>
        <a:srgbClr val="B453A1"/>
      </a:accent4>
      <a:accent5>
        <a:srgbClr val="D84E82"/>
      </a:accent5>
      <a:accent6>
        <a:srgbClr val="FC4864"/>
      </a:accent6>
      <a:hlink>
        <a:srgbClr val="0563C1"/>
      </a:hlink>
      <a:folHlink>
        <a:srgbClr val="954D72"/>
      </a:folHlink>
    </a:clrScheme>
    <a:fontScheme name="自定义 18">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16</Slides>
  <Notes>2</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16</vt:i4>
      </vt:variant>
    </vt:vector>
  </HeadingPairs>
  <TitlesOfParts>
    <vt:vector baseType="lpstr" size="25">
      <vt:lpstr>Arial</vt:lpstr>
      <vt:lpstr>Calibri</vt:lpstr>
      <vt:lpstr>MiSans Heavy</vt:lpstr>
      <vt:lpstr>MiSans Normal</vt:lpstr>
      <vt:lpstr>Wingdings</vt:lpstr>
      <vt:lpstr>Calibri Light</vt:lpstr>
      <vt:lpstr>宋体</vt:lpstr>
      <vt:lpstr>微软雅黑</vt:lpstr>
      <vt:lpstr>Office Theme</vt:lpstr>
      <vt:lpstr>高中数学选修23第三章统计案例1《回归分析》课件大纲</vt:lpstr>
      <vt:lpstr>目录</vt:lpstr>
      <vt:lpstr>添加章节标题</vt:lpstr>
      <vt:lpstr>教学目标</vt:lpstr>
      <vt:lpstr>掌握回归分析的概念和原理</vt:lpstr>
      <vt:lpstr>学会建立回归模型并进行预测</vt:lpstr>
      <vt:lpstr>理解回归分析在生活中的应用</vt:lpstr>
      <vt:lpstr>教学内容</vt:lpstr>
      <vt:lpstr>回归分析的定义和原理</vt:lpstr>
      <vt:lpstr>线性回归模型的建立</vt:lpstr>
      <vt:lpstr>多元线性回归模型</vt:lpstr>
      <vt:lpstr>非线性回归模型</vt:lpstr>
      <vt:lpstr>教学方法</vt:lpstr>
      <vt:lpstr>案例分析法</vt:lpstr>
      <vt:lpstr>小组讨论法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2024-08-30T00:18:58.786</cp:lastPrinted>
  <dcterms:created xsi:type="dcterms:W3CDTF">2024-08-29T16:18:58Z</dcterms:created>
  <dcterms:modified xsi:type="dcterms:W3CDTF">2024-08-29T16:19:01Z</dcterms:modified>
</cp:coreProperties>
</file>