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28A42-C51D-4394-8247-BFA67B5A7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43CD5-A5B3-49AA-92B0-D535FA42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B5111-C88D-4550-9D72-9D9B80A1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C858B-70E1-4DD3-A896-01EA4F29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77D80-82A9-4EA8-A20C-6CDCE454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01942-5241-41EF-A083-A451CF8C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36E79-B8BF-4750-914A-06F2218E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850FC-81E2-44E0-9237-8E01D1CA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C1B60-F40E-44BB-91C2-3804D73F8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0DDBA-E52D-496A-BAA0-CDA91020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0C4DC-C34E-440B-A2AB-3A3DD671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3220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家电行业2024年员工管理趋势研究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家电行业员工管理现状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2024年家电行业员工管理趋势预测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趋势对员工管理的影响分析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应对未来趋势的员工管理策略建议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随着科技的不断进步和消费者需求的日益多样化，家电行业正经历着前所未有的快速发展。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员工管理面临挑战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在家电行业的快速发展中，员工管理面临着诸多挑战，如人才流失、员工激励不足、团队协作不畅等。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通过对家电行业2024年员工管理趋势的研究，可以为企业制定有效的人力资源策略提供重要参考，促进企业的可持续发展。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采用文献综述、专家访谈、问卷调查等多种研究方法，对家电行业的员工管理现状进行深入分析，并预测未来发展趋势。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以上内容仅为示例，实际研究报告需要根据具体的研究目的和方法进行深入分析和探讨。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揭示家电行业2024年员工管理的发展趋势，为企业制定相应的人力资源策略提供决策支持。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家电行业员工管理现状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家电行业员工年龄结构呈现年轻化趋势，80后、90后员工占比逐渐增加，同时保留一定比例的经验丰富的老员工。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随着行业发展，家电行业员工教育水平不断提升，本科及以上学历员工比例增加。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家电行业对员工的技能要求不断提高，除了专业技能外，对员工的沟通能力、创新能力、团队协作能力等也有较高要求。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技能需求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55" r="260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家电企业注重校园招聘和社会招聘的结合，通过多渠道吸引优秀人才。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企业重视员工培训，通过内部培训、外部培训、在线课程等方式提升员工技能水平和综合素质。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家电企业普遍采用绩效管理制度，通过设定明确的绩效指标和评价标准，激励员工提升工作业绩。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企业提供完善的员工福利，包括五险一金、带薪年假、节日福利、健康检查等，提高员工满意度和忠诚度。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员工管理策略及实践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部分家电企业面临人才流失问题，尤其是核心人才的流失对企业影响较大。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随着行业竞争加剧和人才供给不足，家电企业招聘难度逐渐增加。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招聘难度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部分企业存在培训不足的问题，员工技能提升缓慢，难以满足企业发展需求。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部分企业的绩效管理制度存在不合理之处，导致员工积极性受挫，影响工作业绩。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绩效管理问题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2024年家电行业员工管理趋势预测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灵活工作安排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为满足员工多样化需求，企业将提供更多灵活的工作安排，如弹性工作时间、轮班制等。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虚拟团队建设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利用在线协作工具，组建跨地域、跨部门的虚拟团队，提高团队协作效率。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远程办公常态化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随着网络技术发展和疫情影响，远程办公在家电行业将逐渐成为常态，企业需建立完善的远程协作和管理机制。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远程办公与灵活工作安排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针对新技术、新工艺的涌现，企业将加大员工技能培训投入，提升员工技能水平。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内部岗位转换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为员工提供个性化的职业规划辅导，帮助员工明确职业目标和发展路径。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鼓励员工通过内部岗位转换，拓展职业领域，提高综合素质。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构建包括健康保险、子女教育、带薪休假等多元化的福利体系，提高员工满意度。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多元化福利体系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关注员工心理健康，提供心理咨询服务，帮助员工缓解工作压力。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员工心理健康关怀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加强企业文化建设，营造积极向上的工作氛围，增强员工归属感。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员工福利与关怀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智能化招聘与选拔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利用人工智能等技术手段，优化招聘和选拔流程，提高招聘效率和准确性。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人力资源管理信息系统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运用先进的人力资源管理信息系统，实现员工信息的集中管理和高效利用。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运用大数据技术对员工数据进行深入分析，为企业制定人力资源策略提供决策支持。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智能化管理工具应用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https://d.book118.com/396113220223010034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2024-09-04T08:42:39.516</cp:lastPrinted>
  <dcterms:created xsi:type="dcterms:W3CDTF">2024-09-04T00:42:39Z</dcterms:created>
  <dcterms:modified xsi:type="dcterms:W3CDTF">2024-09-04T00:42:41Z</dcterms:modified>
</cp:coreProperties>
</file>