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B0EBF-158B-47B0-8CEC-CB43203E3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2FAFB-FDEE-4062-B263-B5E010A2C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B6585-05BD-4C0A-B493-5BEDD10B4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58A68-F233-4581-A572-6283D98AA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9043ED-B908-410C-8E51-9A81451DF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6D0107-EE10-4C93-8C8F-34EDC9D8E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99B5D9-3179-498E-BA08-83CED6D16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24F3D-DB2D-4F29-A2D2-72A8DD5C2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0C1B8-446E-461E-A730-EED597035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97E42-0A5C-4232-B32A-F778A2CDB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DB9F5-4528-4E8E-8973-DF61CC7E2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15135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单点与多点沉降计产品介绍及使用方法2022秀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产品特点与优势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技术参数与性能指标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案例分析与应用实例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44" r="1744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308" r="2730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062" r="38062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2133" r="3213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单点沉降计是一种用于测量地面或建筑物基础单点沉降的仪器。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7" name="Freeform 17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AutoShape 21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通过测量重锤在自由落体过程中的时间或距离，计算得出测量点的沉降量。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3" name="Connector 23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4" name="TextBox 24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cxnSp>
        <p:nvCxnSpPr>
          <p:cNvPr id="25" name="Connector 25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单点沉降计定义与原理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多点沉降计是一种能够同时测量多个点沉降的仪器系统。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采用多个单点沉降计组合而成，通过同步触发和数据采集，实现对多个测量点沉降量的实时监测。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多点沉降计定义与原理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18" r="111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随着城市建设的快速发展和基础设施建设的不断完善，对地面和建筑物基础沉降监测的需求日益增长。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单点与多点沉降计广泛应用于建筑工程、水利工程、交通工程、地质工程等领域，为工程安全监测和预警提供重要技术支持。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市场需求及应用领域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产品特点与优势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高分辨率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单点与多点沉降计采用先进的测量技术，具有高分辨率，能够精确测量微小变形。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温度补偿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产品内置温度补偿功能，能够在不同温度环境下保持测量精度。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长期稳定性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经过长期稳定性和重复性测试，确保在长时间使用过程中保持高精度测量。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高精度测量能力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单点与多点沉降计采用高品质材料制造，具有良好的耐候性和抗干扰能力。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优质材料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产品经过严格的生产工艺和质量控制，确保每一台设备都具有高稳定性和可靠性。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严密的生产工艺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适用于各种恶劣环境，如高温、低温、潮湿等，保证在各种条件下都能正常工作。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稳定性及可靠性表现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58" r="15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易于安装和使用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简单的安装步骤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提供详细的安装指南和操作手册，用户可按照步骤轻松完成安装。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直观的界面设计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设备界面设计简洁直观，易于理解和操作。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强大的数据处理功能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配备专业的数据处理软件，可实时显示、存储和分析测量数据，方便用户进行后续处理和分析。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技术参数与性能指标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954" r="27954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单点沉降计可测量0-50mm的沉降变化，多点沉降计可测量0-100mm的沉降变化。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产品分辨率高达0.01mm，能够精确捕捉微小的沉降变化。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分辨率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测量范围及分辨率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精度等级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产品精度等级为±0.1%FS，确保测量结果的准确性和可靠性。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重复性误差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在相同条件下进行多次测量，产品重复性误差小于0.05mm，保证了测量结果的稳定性和一致性。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精度等级和重复性误差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https://d.book118.com/396115135050010044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2024-09-12T14:17:36.540</cp:lastPrinted>
  <dcterms:created xsi:type="dcterms:W3CDTF">2024-09-12T06:17:36Z</dcterms:created>
  <dcterms:modified xsi:type="dcterms:W3CDTF">2024-09-12T06:17:38Z</dcterms:modified>
</cp:coreProperties>
</file>