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E164A-8467-4C0F-8C95-D0B8372B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3D61E-3B27-4033-8E67-4788C4E5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79196-1170-4BB6-8765-2DB46A10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F1B04-8978-484A-A367-776459FF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5B216-B0A0-4860-9D83-66589F303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07DC2-EC1A-4A8B-B168-8807AEDD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2478E-2939-4161-9C78-76E3B259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E0B53-B783-4B1B-96BD-C02D2611D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20B3B-D5D8-4682-BF49-9498E196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0F9F0-A96B-4970-8818-267AE21D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A44D9-804C-4DC9-BCCD-6BB09E11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520224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向量的加法及几何意义课件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向量加法的几何意义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向量的模与向量的加法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向量加法是指将两个向量首尾相接，形成一个新的向量。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向量加法是通过将两个向量的起点对齐，并按照向量顺序相接，从而形成一个新的向量。这个新向量的长度和方向由两个原始向量的长度和夹角决定。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向量加法满足结合律和交换律，但不满足消去律。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是指向量加法满足结合性质，即不论向量的组合方式如何，其向量和都是相同的。交换律是指向量加法满足交换性质，即交换两个向量的位置不影响其和。消去律是指在向量加法中，不能从三个向量的加法结果中减去一个向量，得到另外两个向量的加法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在直角坐标系中，向量可以用坐标表示，向量加法可以通过坐标运算实现。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二维直角坐标系中，向量可以用有序实数对表示，即起点坐标加上终点坐标。两个向量的加法可以通过对应坐标相加实现。在三维直角坐标系中，向量可以用三维空间中的点表示，通过三个坐标分量表示。同样地，两个向量的加法可以通过对应坐标分量相加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向量加法的坐标表示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向量加法的几何意义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向量加法的平行四边形法则是向量加法的基本法则之一，它表示将两个向量首尾相接，然后以这两个向量作为相邻两边构成一个平行四边形，所得的结果向量就是平行四边形的对角线。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平行四边形法则是基于向量的几何表示来定义的。假设有两个向量$vec{A}$和$vec{B}$，它们在平面上分别表示为从原点出发的有向线段OA和OB。将向量$vec{A}$和$vec{B}$首尾相接，以它们作为平行四边形的相邻两边，则对角线OC即为向量$vec{A}$和$vec{B}$的和，记作$vec{A} + vec{B} = vec{OC}$。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向量加法的平行四边形法则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向量加法的三角形法则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向量加法的三角形法则是另一种表示向量加法的方法，它通过将两个向量起点重合，并连接它们的终点，形成一个三角形，所得的结果向量就是从起点到第三个顶点的有向线段。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三角形法则是基于向量的三角形法则来定义的。假设有两个向量$vec{A}$和$vec{B}$，将它们的起点重合，并连接它们的终点，形成一个三角形OAB。根据三角形法则，有向线段OC即为向量$vec{A}$和$vec{B}$的和，记作$vec{A} + vec{B} = vec{OC}$。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向量加法的向量场意义表明，两个向量的和在向量场中具有特定的物理意义，它表示两个力或速度在同一直线上的合成效果。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向量加法常常用于表示力的合成或速度的合成。当两个力或速度在同一直线上作用时，它们的合成效果可以通过向量加法来计算。假设有两个力$F_1$和$F_2$在同一方向上作用在同一物体上，则它们对物体的合力$F$可以通过向量加法来计算，即$F = F_1 + F_2$。同样地，当两个速度在同一方向上作用在同一物体上时，它们的合速度$v$也可以通过向量加法来计算，即$v = v_1 + v_2$。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向量加法的向量场意义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https://d.book118.com/396115202240010031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2024-08-30T18:17:19.207</cp:lastPrinted>
  <dcterms:created xsi:type="dcterms:W3CDTF">2024-08-30T10:17:19Z</dcterms:created>
  <dcterms:modified xsi:type="dcterms:W3CDTF">2024-08-30T10:17:21Z</dcterms:modified>
</cp:coreProperties>
</file>