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B74B8-2ACD-40A6-B5CE-3FF3B83CB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D7549-4070-432C-9705-2DBC04082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56AA9-5C90-4A27-939F-85D7E4D4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1C259-5207-4ACA-BCE7-1462928D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3966F-50A0-447D-8DF1-2ABFAC91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98556-18FD-4AA1-B730-FB458854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8F1A8-B41A-4B93-8C0D-968BF57C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49782-7D80-4BA2-9F3A-6AED1331B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77A25-AA73-4633-A490-D18CD944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52E27-B971-482B-8E73-6F84A0E7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22CAD-0F77-4707-A8CC-91A8DD41A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5241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提高服务行业销售专业素养与客户洞察力的培训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服务行业销售专业素养概述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客户服务技能与沟通技巧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市场分析与竞争态势感知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团队协作与内部沟通能力提升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数据分析与商业洞察力培养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服务行业销售专业素养概述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50" r="1595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67" r="171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服务行业特点及挑战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服务不像商品那样具有实体形态，客户在购买前难以评估其质量。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服务质量因提供者、时间、地点等因素而异，难以保持一致性。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服务不能存储，需求波动对服务提供者构成挑战。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服务过程中客户参与度高，要求服务人员具备良好的沟通能力和应变能力。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无形性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异质性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易逝性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销售专业素养指服务人员在销售过程中所具备的专业知识、技能和态度，包括产品知识、市场洞察、沟通技巧、客户关系管理等。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在竞争激烈的市场环境中，具备良好销售专业素养的服务人员能够更准确地把握客户需求，提供个性化解决方案，从而提高客户满意度和忠诚度，为企业创造更多价值。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销售专业素养定义与重要性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具备专业素养的销售人员更容易获得客户信任，提高个人业绩。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专业素养有助于团队成员间的有效沟通与合作，提高整体效率。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专业的销售人员是企业形象的重要代表，他们的专业素养直接影响客户对企业的印象和评价。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提升销售专业素养的意义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客户服务技能与沟通技巧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积极倾听客户的言语和非言语信息，注意客户的语气、表情和肢体语言，以充分理解客户的需求和关注点。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通过开放式和封闭式问题，引导客户详细阐述需求，挖掘潜在需求，为提供个性化解决方案打下基础。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及时总结和确认客户的需求，确保准确理解客户期望，为后续服务提供明确方向。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24" b="17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清晰表达与呈现产品价值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熟练掌握服务或产品的特点、优势和价值，以便向客户清晰、准确地传递相关信息。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运用简洁明了的语言和生动的案例，将产品价值与客户需求相结合，提高客户对产品或服务的认知度和兴趣。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根据客户的不同需求和背景，提供个性化的产品推荐和解决方案，增强客户对产品的认同感和购买意愿。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针对客户投诉，及时响应并表达歉意，积极调查问题原因，提出改进措施并跟进执行，以恢复客户信任和满意度。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异议处理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遇到客户异议时，保持冷静和耐心，积极倾听并理解客户的担忧或不满，寻找双方都能接受的解决方案。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在处理客户异议和投诉过程中，保持专业和友善的态度，控制个人情绪，避免与客户产生冲突或升级矛盾。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00" r="11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处理客户异议与投诉的技巧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通过诚信、专业和高效的服务，赢得客户的信任和尊重。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定期与客户保持联系，了解他们的需求和反馈，及时解决问题。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提供高质量的服务和产品，满足客户的期望和需求。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建立长期稳定的客户关系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通过仔细观察和倾听客户的言行举止，了解他们的真实需求和潜在需求。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66" r="2016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通过巧妙的提问和引导，帮助客户发现自己的潜在需求和问题。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通过对客户行为和市场的深入分析，预测客户未来的需求和趋势。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分析和预测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深入挖掘客户潜在需求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关注客户的感受和需求，提供温暖、贴心的关怀和支持。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定期对客户进行回访，了解他们的满意度和需求变化，及时调整服务策略。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根据客户的喜好、需求和背景，提供个性化的服务和解决方案。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个性化服务与客户关怀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市场分析与竞争态势感知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https://d.book118.com/396115241231010050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2024-09-16T10:22:16.910</cp:lastPrinted>
  <dcterms:created xsi:type="dcterms:W3CDTF">2024-09-16T02:22:16Z</dcterms:created>
  <dcterms:modified xsi:type="dcterms:W3CDTF">2024-09-16T02:22:19Z</dcterms:modified>
</cp:coreProperties>
</file>