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34FC4-A37F-4DC5-A80C-826CDDF0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7B7D-2C24-4A3F-8EFC-A2367403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42F78-A612-41A7-88F9-346ABE1F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3E78-C3D7-4D71-B0D5-F779D92F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01A69-1F40-4E3E-9185-F9AE87A10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70CAF-0E9B-41A9-8B65-D77D23D0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AC662-25EE-45EB-9CDE-E79CD875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38FF1-BA87-4260-BA3D-08A9CE12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BCACA-6B39-4114-8C28-CBB0F27C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FB08E-E18A-42B2-8198-B750FA32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F3335-9777-479A-A50A-5D1EC170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18" r:id="rId2"/>
    <p:sldLayoutId id="2147484319" r:id="rId3"/>
    <p:sldLayoutId id="2147484320" r:id="rId4"/>
    <p:sldLayoutId id="2147484321" r:id="rId5"/>
    <p:sldLayoutId id="2147484322" r:id="rId6"/>
    <p:sldLayoutId id="2147484323" r:id="rId7"/>
    <p:sldLayoutId id="2147484324" r:id="rId8"/>
    <p:sldLayoutId id="2147484325" r:id="rId9"/>
    <p:sldLayoutId id="2147484326" r:id="rId10"/>
    <p:sldLayoutId id="21474843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2011520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如何帮助幼儿培养创新思维能力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了解幼儿创新思维的重要性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创造有利于幼儿创新思维的环境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通过游戏激发幼儿的创新思维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引导幼儿主动思考和提问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培养幼儿的创造性人格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与家长共同培养幼儿的创新思维能力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了解幼儿创新思维的重要性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创新思维能力对幼儿成长的影响</a:t>
            </a:r>
            <a:endParaRPr lang="zh-CN" altLang="en-US"/>
          </a:p>
        </p:txBody>
      </p:sp>
      <p:sp>
        <p:nvSpPr>
          <p:cNvPr id="104895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促进智力发展：创新思维有助于提高幼儿的认知能力和解决问题的能力。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培养创造力：创新思维有助于激发幼儿的想象力和创造力，使他们能够更好地应对未来的挑战。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增强自信心：创新思维有助于提高幼儿的自我认同感和自信心，使他们更加敢于尝试新事物。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培养团队合作能力：创新思维有助于培养幼儿的团队合作能力和沟通能力，使他们更好地适应社会生活。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培养幼儿创新思维能力的意义</a:t>
            </a:r>
            <a:endParaRPr lang="zh-CN" altLang="en-US"/>
          </a:p>
        </p:txBody>
      </p:sp>
      <p:sp>
        <p:nvSpPr>
          <p:cNvPr id="10490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培养幼儿解决问题的能力：创新思维可以帮助幼儿学会从不同角度思考问题，从而更好地解决问题。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促进幼儿全面发展：创新思维有助于幼儿在认知、情感、社会性等方面的全面发展。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激发幼儿学习兴趣：创新思维可以激发幼儿的好奇心和探索欲望，使他们更加热爱学习。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培养幼儿创造力：创新思维是创造力的基础，通过培养创新思维，可以激发幼儿的创造力，使他们在未来的学习和生活中更具竞争力。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909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创造有利于幼儿创新思维的环境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提供丰富多样的学习材料</a:t>
            </a:r>
            <a:endParaRPr lang="zh-CN" altLang="en-US"/>
          </a:p>
        </p:txBody>
      </p:sp>
      <p:sp>
        <p:nvSpPr>
          <p:cNvPr id="1049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提供各种类型的玩具和游戏，如积木、拼图、魔方等，让幼儿在游戏中探索和创造。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提供丰富的图书和绘本，让幼儿通过阅读了解不同的知识和文化。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提供各种艺术材料，如彩笔、颜料、黏土等，让幼儿自由发挥想象力进行创作。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提供科学实验器材，如显微镜、放大镜、磁铁等，让幼儿通过实验探索科学原理。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鼓励幼儿自由探索和发现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创设宽松、自由的环境，让幼儿敢于尝试和冒险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提供丰富的材料和工具，让幼儿自由选择和探索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鼓励幼儿提出问题和想法，并积极回应和引导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鼓励幼儿与他人合作，共同解决问题和探索新事物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培养幼儿的想象力和创造力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提供丰富的材料和工具，让幼儿自由探索和尝试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鼓励幼儿提问和思考，激发他们的好奇心和求知欲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引导幼儿观察和发现生活中的细节和规律，培养他们的观察力和想象力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鼓励幼儿表达自己的想法和感受，培养他们的创造力和自信心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33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通过游戏激发幼儿的创新思维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选择适合幼儿的游戏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游戏类型：益智类、角色扮演类、建构类等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游戏难度：适合幼儿年龄和认知水平的游戏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游戏材料：安全、环保、易于操作的游戏材料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游戏时间：合理安排游戏时间，保证幼儿有足够的时间进行游戏和思考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鼓励幼儿在游戏中发挥想象力</a:t>
            </a:r>
            <a:endParaRPr lang="zh-CN" altLang="en-US"/>
          </a:p>
        </p:txBody>
      </p:sp>
      <p:sp>
        <p:nvSpPr>
          <p:cNvPr id="104943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提供丰富的游戏材料，如积木、拼图、彩笔等，让幼儿自由选择和创造。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鼓励幼儿在游戏中尝试新的玩法，如改变游戏规则、创新游戏道具等。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引导家长参与幼儿的游戏，共同创造有趣的游戏情境，激发幼儿的想象力。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鼓励幼儿在游戏中表达自己的想法和感受，培养他们的自信心和表达能力。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通过游戏培养幼儿的解决问题的能力</a:t>
            </a:r>
            <a:endParaRPr lang="zh-CN" altLang="en-US"/>
          </a:p>
        </p:txBody>
      </p:sp>
      <p:sp>
        <p:nvSpPr>
          <p:cNvPr id="10494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游戏结果：关注幼儿的解决问题的过程，而不是结果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游戏类型：选择开放性、探索性的游戏，如积木、拼图、角色扮演等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游戏过程：鼓励幼儿尝试不同的解决方案，不要限制他们的想法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家长引导：家长在游戏中扮演引导者的角色，鼓励幼儿独立思考和解决问题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https://d.book118.com/396120115204010032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如何帮助幼儿培养创新思维能力</vt:lpstr>
      <vt:lpstr>目录</vt:lpstr>
      <vt:lpstr>了解幼儿创新思维的重要性</vt:lpstr>
      <vt:lpstr>创新思维能力对幼儿成长的影响</vt:lpstr>
      <vt:lpstr>培养幼儿创新思维能力的意义</vt:lpstr>
      <vt:lpstr>创造有利于幼儿创新思维的环境</vt:lpstr>
      <vt:lpstr>提供丰富多样的学习材料</vt:lpstr>
      <vt:lpstr>鼓励幼儿自由探索和发现</vt:lpstr>
      <vt:lpstr>培养幼儿的想象力和创造力</vt:lpstr>
      <vt:lpstr>通过游戏激发幼儿的创新思维</vt:lpstr>
      <vt:lpstr>选择适合幼儿的游戏</vt:lpstr>
      <vt:lpstr>鼓励幼儿在游戏中发挥想象力</vt:lpstr>
      <vt:lpstr>通过游戏培养幼儿的解决问题的能力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2024-09-01T00:25:53.214</cp:lastPrinted>
  <dcterms:created xsi:type="dcterms:W3CDTF">2024-08-31T16:25:53Z</dcterms:created>
  <dcterms:modified xsi:type="dcterms:W3CDTF">2024-08-31T16:25:55Z</dcterms:modified>
</cp:coreProperties>
</file>