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E1F24-6802-455B-B07A-913E05D5E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3014F-2C7E-4569-B440-A7DF1954A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A83F3-D695-4DCF-9813-55EF43F9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69408-B4FA-4B85-B892-E1224C88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47F30-264C-4D7C-9F8A-8366C26E3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C71A7C-177F-44DD-9246-4B2E8E40F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FD93B1-874E-4E97-9D25-D20CAE3DA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FF676-ABB4-4C5F-9101-1D8C29F9D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81C6E-FF95-468B-BD47-0C1C44135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F59E9-800F-42DB-98E1-C796122F8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17C46-D49B-49B6-BD20-B333A922A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20241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华东理工大学概率论与数理统计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课程简介与教学目标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方差分析与回归分析初步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课程简介与教学目标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概率论与数理统计概述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研究随机现象数量规律的数学分支，包括随机事件、随机变量、随机过程等基本概念和理论。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应用概率论对统计数据进行分析和推断的数学分支，包括参数估计、假设检验、回归分析等统计方法。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掌握概率论与数理统计的基本概念、理论和方法，能够运用所学知识分析和解决实际问题。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培养学生的逻辑思维能力、数据处理能力和统计分析能力，提高学生的数学素养和创新能力。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培养学生对数学的兴趣和热爱，增强学生的数学自信心和团队协作精神。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本课程分为概率论和数理统计两部分，每部分包含多个章节，每个章节包含多个知识点和例题。课程采用线上线下相结合的方式，包括课堂讲授、在线学习、作业练习、讨论答疑等环节。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采用平时成绩和期末考试成绩相结合的考核方式。平时成绩包括作业成绩、课堂表现、在线学习情况等，占总评成绩的40%；期末考试成绩占总评成绩的60%。同时，鼓励学生参加数学建模竞赛等课外活动，提高实践能力和创新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课程安排与考核方式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在一定条件下并不总是发生，而且人们事先不能确知其是否发生的事件。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表示随机事件发生的可能性大小的数值，记为P(A)。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如果每个样本点发生的可能性相等，则事件A发生的概率P(A)等于事件A包含的样本点数与样本空间包含的样本点数的比值。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随机事件与概率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在事件B发生的条件下，事件A发生的概率，记为P(A|B)。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如果事件A的发生与否对事件B发生的概率没有影响，则称事件A与事件B相互独立。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如果事件A与事件B相互独立，则P(AB)=P(A)P(B)。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乘法公式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如果事件B1, B2, ..., Bn构成一个完备事件组，且都有正概率，则对任意一个事件A，有P(A) = P(A|B1)P(B1) + P(A|B2)P(B2) + ... + P(A|Bn)P(Bn)。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在全概率公式的假定之下，贝叶斯公式提供了计算后验概率的方法，即P(Bi|A) = P(A|Bi)P(Bi) / [P(A|B1)P(B1) + P(A|B2)P(B2) + ... + P(A|Bn)P(Bn)]。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逆概率问题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已知结果（即样本）以及各个原因（即假设）的概率和有关假设的先验概率，求假设成立的概率，即后验概率。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随机变量定义及性质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随机变量是定义在样本空间上的实值函数，它将样本空间中的每个样本点映射到一个实数。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随机变量具有可测性、单调性和有界性等性质，这些性质在概率论中具有重要的应用。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随机变量性质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泊松分布是一种离散型概率分布，适用于描述单位时间内随机事件发生的次数的概率分布。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几何分布是一种离散型概率分布，描述了在伯努利试验中首次成功所需试验次数的概率分布。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二项分布是一种离散型概率分布，描述了在n次独立重复的伯努利试验中成功次数的概率分布。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常见离散型随机变量分布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正态分布是一种连续型概率分布，具有钟形曲线的特点，广泛应用于自然科学和社会科学等领域。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指数分布是一种连续型概率分布，适用于描述两个连续事件之间时间间隔的概率分布。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指数分布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均匀分布是一种连续型概率分布，描述了在某个区间内随机变量取值的概率分布，其中每个取值的概率相等。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常见连续型随机变量分布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研究对象的全体个体组成的集合，通常用一个概率分布来描述。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从总体中随机抽取的一部分个体组成的集合，用于推断总体的性质。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样本中包含的个体数目，通常用n表示。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总体与样本概念介绍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样本的函数，用于描述样本的特征，如样本均值、样本方差等。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包括无偏性、有效性、一致性等，用于评价统计量的优劣。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统计量的性质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除了样本均值和样本方差，还包括样本矩、样本峰度、样本偏度等。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常用统计量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统计量及其性质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https://d.book118.com/396120241132010042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2024-09-10T01:34:33.768</cp:lastPrinted>
  <dcterms:created xsi:type="dcterms:W3CDTF">2024-09-09T17:34:33Z</dcterms:created>
  <dcterms:modified xsi:type="dcterms:W3CDTF">2024-09-09T17:34:36Z</dcterms:modified>
</cp:coreProperties>
</file>