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975895-BF31-4BAE-8ED3-5A1F6F075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C030C-0CEA-4FB3-8DBC-B70E20CBD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DAF96-914E-4AE3-837C-C9073DC7F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17B20C-784F-4BF3-B347-FEF3A5CD6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F7C8F1-DEDF-4285-A0C7-2396C70D7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76C122-754A-48A5-927D-0B92CFDC5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F71A1E-9A68-44A5-96C4-9F44768A8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7FF391-67E2-401E-9E01-FA20EA0AF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E9595F-D635-41A6-AC67-A738A37A7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47A6F-3200-45C0-BAEE-0679B0B16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5E74B-D929-4AC9-8EC6-6EA2315E4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122023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高级财务管理培训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财务战略规划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财务风险管理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财务报告与分析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资本运营与管理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税务筹划与合规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企业并购与财务整合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财务战略规划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理解财务战略的定义和重要性是进行有效的财务战略规划的基础。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战略是组织在特定时期内，为实现长期目标，对财务活动进行的总体规划。它明确了组织在投资、筹资和分配方面的策略，是组织战略的重要组成部分。正确的财务战略有助于组织实现可持续发展，提高竞争力和盈利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财务战略的定义与重要性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制定财务战略需要遵循一定的步骤和技巧，以确保战略的有效性和可行性。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，要进行外部环境分析，了解行业趋势、竞争对手和市场需求等信息；其次，进行内部环境分析，明确组织的优势和劣势；接着，制定具体的财务目标，包括盈利能力、偿债能力和现金流等；然后，选择合适的投资项目和筹资方式；最后，制定实施计划并监控执行情况。在制定过程中，需要考虑组织的长期发展目标、风险承受能力和市场环境等因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制定财务战略的步骤与技巧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有效的执行和监控是实现财务战略目标的关键。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执行财务战略时，要确保各部门之间的协同合作，明确责任分工。同时，要建立有效的内部控制体系，确保财务活动的合规性和风险可控性。在监控过程中，要定期评估战略目标的实现情况，及时调整策略和措施。此外，还要关注市场变化和政策调整等因素，对财务战略进行动态调整。通过有效的执行和监控，可以确保财务战略的有效实施，从而实现组织的长期发展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财务战略的执行与监控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财务风险管理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569" r="2156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通过分析企业财务报表、经营数据和行业趋势，识别潜在的财务风险，如流动性风险、信用风险和投资风险。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财务风险识别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对已识别的财务风险进行量化和评估，确定风险的大小和影响程度，以便制定相应的应对策略。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财务风险评估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财务风险识别与评估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051" r="1905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130" r="1113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128" r="1512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490" r="144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财务风险的应对策略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通过避免高风险业务或投资，降低财务风险的发生概率。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通过多元化投资或业务组合，降低单一风险源对整体财务状况的影响。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通过购买保险或与合作伙伴分担风险，将财务风险转移给第三方。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通过加强内部控制和风险管理机制，降低财务风险发生的可能性和影响程度。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风险规避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风险分散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风险转移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949" r="99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449" r="1544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建立风险管理信息系统，实时监测和分析企业财务风险，提供预警和应对措施。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风险管理信息系统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通过模拟不同经济和市场环境下企业的财务状况，评估企业应对风险的能力。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财务压力测试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运用统计学和计量经济学方法，建立风险量化模型，为企业决策提供数据支持。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风险量化模型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建立完善的内部控制框架，确保企业各项业务和流程符合风险管理要求，降低财务风险的发生。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内部控制框架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财务风险管理工具与技术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财务报告与分析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了解财务报告的构成，掌握如何编制符合会计准则的财务报告，包括资产负债表、利润表、现金流量表等。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学会分析财务报告中的关键指标，如流动比率、速动比率、存货周转率等，以评估企业的财务状况和经营绩效。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财务报告的编制与解读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财务报告的解读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财务报告的编制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掌握比率分析、趋势分析、同业比较等财务分析方法，以深入了解企业的财务状况和经营成果。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利用Excel、SPSS等数据分析工具进行财务数据的处理和可视化，提高财务分析的效率和准确性。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财务分析的方法与工具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https://d.book118.com/396122023015010100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2024-09-23T22:54:55.241</cp:lastPrinted>
  <dcterms:created xsi:type="dcterms:W3CDTF">2024-09-23T14:54:55Z</dcterms:created>
  <dcterms:modified xsi:type="dcterms:W3CDTF">2024-09-23T14:54:57Z</dcterms:modified>
</cp:coreProperties>
</file>